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media/image18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31.jp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2"/>
  </p:notesMasterIdLst>
  <p:sldIdLst>
    <p:sldId id="307" r:id="rId5"/>
    <p:sldId id="2167" r:id="rId6"/>
    <p:sldId id="2147473607" r:id="rId7"/>
    <p:sldId id="2146848461" r:id="rId8"/>
    <p:sldId id="256" r:id="rId9"/>
    <p:sldId id="2147473590" r:id="rId10"/>
    <p:sldId id="2147473588" r:id="rId11"/>
    <p:sldId id="2147473589" r:id="rId12"/>
    <p:sldId id="2146848462" r:id="rId13"/>
    <p:sldId id="2367" r:id="rId14"/>
    <p:sldId id="2383" r:id="rId15"/>
    <p:sldId id="2384" r:id="rId16"/>
    <p:sldId id="2385" r:id="rId17"/>
    <p:sldId id="2146848463" r:id="rId18"/>
    <p:sldId id="2146848460" r:id="rId19"/>
    <p:sldId id="2146848466" r:id="rId20"/>
    <p:sldId id="2146848467" r:id="rId21"/>
    <p:sldId id="2147473597" r:id="rId22"/>
    <p:sldId id="2147473598" r:id="rId23"/>
    <p:sldId id="2147473608" r:id="rId24"/>
    <p:sldId id="2146848464" r:id="rId25"/>
    <p:sldId id="2146848465" r:id="rId26"/>
    <p:sldId id="2147473599" r:id="rId27"/>
    <p:sldId id="2146848318" r:id="rId28"/>
    <p:sldId id="2146848451" r:id="rId29"/>
    <p:sldId id="2146848347" r:id="rId30"/>
    <p:sldId id="2146848405" r:id="rId31"/>
    <p:sldId id="2146848425" r:id="rId32"/>
    <p:sldId id="2147473601" r:id="rId33"/>
    <p:sldId id="2147473600" r:id="rId34"/>
    <p:sldId id="2147473605" r:id="rId35"/>
    <p:sldId id="2147473591" r:id="rId36"/>
    <p:sldId id="2147473606" r:id="rId37"/>
    <p:sldId id="2147473603" r:id="rId38"/>
    <p:sldId id="2147473604" r:id="rId39"/>
    <p:sldId id="2146848471" r:id="rId40"/>
    <p:sldId id="292" r:id="rId41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87E661E-A296-4248-83DD-664D7EBEB31F}">
          <p14:sldIdLst>
            <p14:sldId id="307"/>
            <p14:sldId id="2167"/>
            <p14:sldId id="2147473607"/>
            <p14:sldId id="2146848461"/>
            <p14:sldId id="256"/>
            <p14:sldId id="2147473590"/>
            <p14:sldId id="2147473588"/>
            <p14:sldId id="2147473589"/>
            <p14:sldId id="2146848462"/>
            <p14:sldId id="2367"/>
            <p14:sldId id="2383"/>
            <p14:sldId id="2384"/>
            <p14:sldId id="2385"/>
            <p14:sldId id="2146848463"/>
            <p14:sldId id="2146848460"/>
            <p14:sldId id="2146848466"/>
            <p14:sldId id="2146848467"/>
            <p14:sldId id="2147473597"/>
            <p14:sldId id="2147473598"/>
            <p14:sldId id="2147473608"/>
            <p14:sldId id="2146848464"/>
            <p14:sldId id="2146848465"/>
            <p14:sldId id="2147473599"/>
            <p14:sldId id="2146848318"/>
            <p14:sldId id="2146848451"/>
            <p14:sldId id="2146848347"/>
            <p14:sldId id="2146848405"/>
            <p14:sldId id="2146848425"/>
            <p14:sldId id="2147473601"/>
            <p14:sldId id="2147473600"/>
            <p14:sldId id="2147473605"/>
            <p14:sldId id="2147473591"/>
            <p14:sldId id="2147473606"/>
            <p14:sldId id="2147473603"/>
            <p14:sldId id="2147473604"/>
            <p14:sldId id="2146848471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99FF"/>
    <a:srgbClr val="FFFFFF"/>
    <a:srgbClr val="89648C"/>
    <a:srgbClr val="C4E5FF"/>
    <a:srgbClr val="FCE8E8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E6800C-63F3-49EC-A954-288D25A291AA}" v="13" dt="2026-05-11T18:47:57.6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3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rios, Darryl" userId="cec88af4-7930-483c-9e11-a265360f1d70" providerId="ADAL" clId="{88F0303B-E7E2-4A6E-BE6B-3CB34F0927F1}"/>
    <pc:docChg chg="undo redo custSel addSld delSld modSld sldOrd modSection">
      <pc:chgData name="Barrios, Darryl" userId="cec88af4-7930-483c-9e11-a265360f1d70" providerId="ADAL" clId="{88F0303B-E7E2-4A6E-BE6B-3CB34F0927F1}" dt="2026-06-01T16:50:48.473" v="3871" actId="1076"/>
      <pc:docMkLst>
        <pc:docMk/>
      </pc:docMkLst>
      <pc:sldChg chg="addSp delSp modSp add mod">
        <pc:chgData name="Barrios, Darryl" userId="cec88af4-7930-483c-9e11-a265360f1d70" providerId="ADAL" clId="{88F0303B-E7E2-4A6E-BE6B-3CB34F0927F1}" dt="2026-05-11T18:19:16.957" v="3721" actId="14100"/>
        <pc:sldMkLst>
          <pc:docMk/>
          <pc:sldMk cId="3160232674" sldId="2167"/>
        </pc:sldMkLst>
        <pc:spChg chg="mod">
          <ac:chgData name="Barrios, Darryl" userId="cec88af4-7930-483c-9e11-a265360f1d70" providerId="ADAL" clId="{88F0303B-E7E2-4A6E-BE6B-3CB34F0927F1}" dt="2026-05-11T15:33:27.088" v="2622" actId="6549"/>
          <ac:spMkLst>
            <pc:docMk/>
            <pc:sldMk cId="3160232674" sldId="2167"/>
            <ac:spMk id="2" creationId="{3E9D60CD-BDF4-38E4-F07A-B1D85FB72891}"/>
          </ac:spMkLst>
        </pc:spChg>
        <pc:spChg chg="mod">
          <ac:chgData name="Barrios, Darryl" userId="cec88af4-7930-483c-9e11-a265360f1d70" providerId="ADAL" clId="{88F0303B-E7E2-4A6E-BE6B-3CB34F0927F1}" dt="2026-05-11T15:40:23.757" v="3075" actId="1076"/>
          <ac:spMkLst>
            <pc:docMk/>
            <pc:sldMk cId="3160232674" sldId="2167"/>
            <ac:spMk id="3" creationId="{3BF1CC70-8B28-4E79-818C-134A36DFFAB4}"/>
          </ac:spMkLst>
        </pc:spChg>
        <pc:spChg chg="mod">
          <ac:chgData name="Barrios, Darryl" userId="cec88af4-7930-483c-9e11-a265360f1d70" providerId="ADAL" clId="{88F0303B-E7E2-4A6E-BE6B-3CB34F0927F1}" dt="2026-05-11T15:34:42.434" v="2789" actId="20577"/>
          <ac:spMkLst>
            <pc:docMk/>
            <pc:sldMk cId="3160232674" sldId="2167"/>
            <ac:spMk id="4" creationId="{84E3574D-BC13-66FD-4A84-AC28B011F94A}"/>
          </ac:spMkLst>
        </pc:spChg>
        <pc:spChg chg="mod">
          <ac:chgData name="Barrios, Darryl" userId="cec88af4-7930-483c-9e11-a265360f1d70" providerId="ADAL" clId="{88F0303B-E7E2-4A6E-BE6B-3CB34F0927F1}" dt="2026-05-11T15:30:53.697" v="2413" actId="20577"/>
          <ac:spMkLst>
            <pc:docMk/>
            <pc:sldMk cId="3160232674" sldId="2167"/>
            <ac:spMk id="5" creationId="{4F014454-1996-4F3A-878F-1FAA585F638F}"/>
          </ac:spMkLst>
        </pc:spChg>
        <pc:spChg chg="mod">
          <ac:chgData name="Barrios, Darryl" userId="cec88af4-7930-483c-9e11-a265360f1d70" providerId="ADAL" clId="{88F0303B-E7E2-4A6E-BE6B-3CB34F0927F1}" dt="2026-05-11T15:38:07.941" v="2910" actId="20577"/>
          <ac:spMkLst>
            <pc:docMk/>
            <pc:sldMk cId="3160232674" sldId="2167"/>
            <ac:spMk id="6" creationId="{835A3B8C-FE97-1F1F-3955-BB7D507E4154}"/>
          </ac:spMkLst>
        </pc:spChg>
        <pc:spChg chg="mod">
          <ac:chgData name="Barrios, Darryl" userId="cec88af4-7930-483c-9e11-a265360f1d70" providerId="ADAL" clId="{88F0303B-E7E2-4A6E-BE6B-3CB34F0927F1}" dt="2026-05-11T15:32:18.905" v="2498" actId="20577"/>
          <ac:spMkLst>
            <pc:docMk/>
            <pc:sldMk cId="3160232674" sldId="2167"/>
            <ac:spMk id="7" creationId="{4A6002A2-75DF-4E25-BDBF-6023CB36DFBC}"/>
          </ac:spMkLst>
        </pc:spChg>
        <pc:spChg chg="mod">
          <ac:chgData name="Barrios, Darryl" userId="cec88af4-7930-483c-9e11-a265360f1d70" providerId="ADAL" clId="{88F0303B-E7E2-4A6E-BE6B-3CB34F0927F1}" dt="2026-05-11T17:04:41.705" v="3158" actId="20577"/>
          <ac:spMkLst>
            <pc:docMk/>
            <pc:sldMk cId="3160232674" sldId="2167"/>
            <ac:spMk id="8" creationId="{DAEF2895-8A9F-4E41-98CD-2D282852D826}"/>
          </ac:spMkLst>
        </pc:spChg>
        <pc:spChg chg="mod">
          <ac:chgData name="Barrios, Darryl" userId="cec88af4-7930-483c-9e11-a265360f1d70" providerId="ADAL" clId="{88F0303B-E7E2-4A6E-BE6B-3CB34F0927F1}" dt="2026-05-11T15:37:01.440" v="2850" actId="20577"/>
          <ac:spMkLst>
            <pc:docMk/>
            <pc:sldMk cId="3160232674" sldId="2167"/>
            <ac:spMk id="10" creationId="{38C53B9B-5740-6899-8B5A-47CB00954461}"/>
          </ac:spMkLst>
        </pc:spChg>
        <pc:spChg chg="mod">
          <ac:chgData name="Barrios, Darryl" userId="cec88af4-7930-483c-9e11-a265360f1d70" providerId="ADAL" clId="{88F0303B-E7E2-4A6E-BE6B-3CB34F0927F1}" dt="2026-05-11T15:39:33.161" v="3072" actId="20577"/>
          <ac:spMkLst>
            <pc:docMk/>
            <pc:sldMk cId="3160232674" sldId="2167"/>
            <ac:spMk id="11" creationId="{0FDD3802-A931-821F-DF31-367C17678580}"/>
          </ac:spMkLst>
        </pc:spChg>
        <pc:spChg chg="add mod">
          <ac:chgData name="Barrios, Darryl" userId="cec88af4-7930-483c-9e11-a265360f1d70" providerId="ADAL" clId="{88F0303B-E7E2-4A6E-BE6B-3CB34F0927F1}" dt="2026-05-11T15:40:48.793" v="3098" actId="20577"/>
          <ac:spMkLst>
            <pc:docMk/>
            <pc:sldMk cId="3160232674" sldId="2167"/>
            <ac:spMk id="30" creationId="{D554CAF5-CF6F-215E-EA8F-569A50760AB1}"/>
          </ac:spMkLst>
        </pc:spChg>
        <pc:spChg chg="add mod">
          <ac:chgData name="Barrios, Darryl" userId="cec88af4-7930-483c-9e11-a265360f1d70" providerId="ADAL" clId="{88F0303B-E7E2-4A6E-BE6B-3CB34F0927F1}" dt="2026-05-11T18:19:16.957" v="3721" actId="14100"/>
          <ac:spMkLst>
            <pc:docMk/>
            <pc:sldMk cId="3160232674" sldId="2167"/>
            <ac:spMk id="31" creationId="{21370F3B-F6C1-CD83-B52A-51992E8ADC43}"/>
          </ac:spMkLst>
        </pc:spChg>
        <pc:cxnChg chg="mod">
          <ac:chgData name="Barrios, Darryl" userId="cec88af4-7930-483c-9e11-a265360f1d70" providerId="ADAL" clId="{88F0303B-E7E2-4A6E-BE6B-3CB34F0927F1}" dt="2026-05-11T15:35:09.596" v="2794" actId="14100"/>
          <ac:cxnSpMkLst>
            <pc:docMk/>
            <pc:sldMk cId="3160232674" sldId="2167"/>
            <ac:cxnSpMk id="18" creationId="{A07B4C60-D9A9-3941-4309-9223272E985D}"/>
          </ac:cxnSpMkLst>
        </pc:cxnChg>
        <pc:cxnChg chg="mod">
          <ac:chgData name="Barrios, Darryl" userId="cec88af4-7930-483c-9e11-a265360f1d70" providerId="ADAL" clId="{88F0303B-E7E2-4A6E-BE6B-3CB34F0927F1}" dt="2026-05-11T15:38:29.594" v="2914" actId="14100"/>
          <ac:cxnSpMkLst>
            <pc:docMk/>
            <pc:sldMk cId="3160232674" sldId="2167"/>
            <ac:cxnSpMk id="22" creationId="{59D4F494-CBD5-B766-BA5C-72745911D78E}"/>
          </ac:cxnSpMkLst>
        </pc:cxnChg>
        <pc:cxnChg chg="mod">
          <ac:chgData name="Barrios, Darryl" userId="cec88af4-7930-483c-9e11-a265360f1d70" providerId="ADAL" clId="{88F0303B-E7E2-4A6E-BE6B-3CB34F0927F1}" dt="2026-05-11T15:40:23.757" v="3075" actId="1076"/>
          <ac:cxnSpMkLst>
            <pc:docMk/>
            <pc:sldMk cId="3160232674" sldId="2167"/>
            <ac:cxnSpMk id="29" creationId="{90A3D53A-31A8-B1D4-52A5-D564C669BE9F}"/>
          </ac:cxnSpMkLst>
        </pc:cxnChg>
        <pc:cxnChg chg="add mod">
          <ac:chgData name="Barrios, Darryl" userId="cec88af4-7930-483c-9e11-a265360f1d70" providerId="ADAL" clId="{88F0303B-E7E2-4A6E-BE6B-3CB34F0927F1}" dt="2026-05-11T15:41:04.488" v="3117" actId="14100"/>
          <ac:cxnSpMkLst>
            <pc:docMk/>
            <pc:sldMk cId="3160232674" sldId="2167"/>
            <ac:cxnSpMk id="32" creationId="{63611330-E64E-BB60-913D-8BAA2FE9FE94}"/>
          </ac:cxnSpMkLst>
        </pc:cxnChg>
        <pc:cxnChg chg="add mod">
          <ac:chgData name="Barrios, Darryl" userId="cec88af4-7930-483c-9e11-a265360f1d70" providerId="ADAL" clId="{88F0303B-E7E2-4A6E-BE6B-3CB34F0927F1}" dt="2026-05-11T18:19:16.957" v="3721" actId="14100"/>
          <ac:cxnSpMkLst>
            <pc:docMk/>
            <pc:sldMk cId="3160232674" sldId="2167"/>
            <ac:cxnSpMk id="41" creationId="{499D412B-420B-81D4-5EF0-9B4E9C07C63D}"/>
          </ac:cxnSpMkLst>
        </pc:cxnChg>
      </pc:sldChg>
      <pc:sldChg chg="addSp modSp add mod">
        <pc:chgData name="Barrios, Darryl" userId="cec88af4-7930-483c-9e11-a265360f1d70" providerId="ADAL" clId="{88F0303B-E7E2-4A6E-BE6B-3CB34F0927F1}" dt="2026-05-11T17:12:03.906" v="3303" actId="20577"/>
        <pc:sldMkLst>
          <pc:docMk/>
          <pc:sldMk cId="2102684948" sldId="2367"/>
        </pc:sldMkLst>
        <pc:spChg chg="add mod">
          <ac:chgData name="Barrios, Darryl" userId="cec88af4-7930-483c-9e11-a265360f1d70" providerId="ADAL" clId="{88F0303B-E7E2-4A6E-BE6B-3CB34F0927F1}" dt="2026-05-11T17:11:27.343" v="3237" actId="20577"/>
          <ac:spMkLst>
            <pc:docMk/>
            <pc:sldMk cId="2102684948" sldId="2367"/>
            <ac:spMk id="2" creationId="{2541761A-CFCF-E04A-B40A-A4F8B79FF44A}"/>
          </ac:spMkLst>
        </pc:spChg>
        <pc:spChg chg="mod">
          <ac:chgData name="Barrios, Darryl" userId="cec88af4-7930-483c-9e11-a265360f1d70" providerId="ADAL" clId="{88F0303B-E7E2-4A6E-BE6B-3CB34F0927F1}" dt="2026-05-11T17:12:03.906" v="3303" actId="20577"/>
          <ac:spMkLst>
            <pc:docMk/>
            <pc:sldMk cId="2102684948" sldId="2367"/>
            <ac:spMk id="3" creationId="{FCCCA2CF-7C31-E3C4-BA43-E8BCD0F851B7}"/>
          </ac:spMkLst>
        </pc:spChg>
      </pc:sldChg>
      <pc:sldChg chg="modSp add mod">
        <pc:chgData name="Barrios, Darryl" userId="cec88af4-7930-483c-9e11-a265360f1d70" providerId="ADAL" clId="{88F0303B-E7E2-4A6E-BE6B-3CB34F0927F1}" dt="2026-05-11T18:48:05.232" v="3818" actId="2711"/>
        <pc:sldMkLst>
          <pc:docMk/>
          <pc:sldMk cId="2815345398" sldId="2384"/>
        </pc:sldMkLst>
        <pc:spChg chg="mod">
          <ac:chgData name="Barrios, Darryl" userId="cec88af4-7930-483c-9e11-a265360f1d70" providerId="ADAL" clId="{88F0303B-E7E2-4A6E-BE6B-3CB34F0927F1}" dt="2026-05-11T18:48:05.232" v="3818" actId="2711"/>
          <ac:spMkLst>
            <pc:docMk/>
            <pc:sldMk cId="2815345398" sldId="2384"/>
            <ac:spMk id="3" creationId="{FDB218B9-EA44-1B56-AE9A-039E5C14A74E}"/>
          </ac:spMkLst>
        </pc:spChg>
      </pc:sldChg>
      <pc:sldChg chg="addSp modSp add mod">
        <pc:chgData name="Barrios, Darryl" userId="cec88af4-7930-483c-9e11-a265360f1d70" providerId="ADAL" clId="{88F0303B-E7E2-4A6E-BE6B-3CB34F0927F1}" dt="2026-05-11T17:25:14.843" v="3437" actId="1076"/>
        <pc:sldMkLst>
          <pc:docMk/>
          <pc:sldMk cId="213165913" sldId="2385"/>
        </pc:sldMkLst>
        <pc:spChg chg="mod">
          <ac:chgData name="Barrios, Darryl" userId="cec88af4-7930-483c-9e11-a265360f1d70" providerId="ADAL" clId="{88F0303B-E7E2-4A6E-BE6B-3CB34F0927F1}" dt="2026-05-11T17:25:14.843" v="3437" actId="1076"/>
          <ac:spMkLst>
            <pc:docMk/>
            <pc:sldMk cId="213165913" sldId="2385"/>
            <ac:spMk id="3" creationId="{D020AE4E-F931-30E1-960E-98D6E759E521}"/>
          </ac:spMkLst>
        </pc:spChg>
        <pc:spChg chg="mod">
          <ac:chgData name="Barrios, Darryl" userId="cec88af4-7930-483c-9e11-a265360f1d70" providerId="ADAL" clId="{88F0303B-E7E2-4A6E-BE6B-3CB34F0927F1}" dt="2026-05-11T17:23:18.435" v="3351" actId="20577"/>
          <ac:spMkLst>
            <pc:docMk/>
            <pc:sldMk cId="213165913" sldId="2385"/>
            <ac:spMk id="4" creationId="{9DB3DD71-612D-FAF5-0752-94A6865CEF00}"/>
          </ac:spMkLst>
        </pc:spChg>
      </pc:sldChg>
      <pc:sldChg chg="addSp modSp mod ord">
        <pc:chgData name="Barrios, Darryl" userId="cec88af4-7930-483c-9e11-a265360f1d70" providerId="ADAL" clId="{88F0303B-E7E2-4A6E-BE6B-3CB34F0927F1}" dt="2026-05-11T17:44:41.710" v="3564" actId="115"/>
        <pc:sldMkLst>
          <pc:docMk/>
          <pc:sldMk cId="3406426942" sldId="2146848318"/>
        </pc:sldMkLst>
        <pc:spChg chg="mod">
          <ac:chgData name="Barrios, Darryl" userId="cec88af4-7930-483c-9e11-a265360f1d70" providerId="ADAL" clId="{88F0303B-E7E2-4A6E-BE6B-3CB34F0927F1}" dt="2026-05-11T17:44:41.710" v="3564" actId="115"/>
          <ac:spMkLst>
            <pc:docMk/>
            <pc:sldMk cId="3406426942" sldId="2146848318"/>
            <ac:spMk id="2" creationId="{03AEABC7-B609-6F48-E331-D627AC8F2D02}"/>
          </ac:spMkLst>
        </pc:spChg>
      </pc:sldChg>
      <pc:sldChg chg="addSp modSp mod">
        <pc:chgData name="Barrios, Darryl" userId="cec88af4-7930-483c-9e11-a265360f1d70" providerId="ADAL" clId="{88F0303B-E7E2-4A6E-BE6B-3CB34F0927F1}" dt="2026-05-11T17:46:20.275" v="3624" actId="1076"/>
        <pc:sldMkLst>
          <pc:docMk/>
          <pc:sldMk cId="918155377" sldId="2146848347"/>
        </pc:sldMkLst>
        <pc:spChg chg="mod">
          <ac:chgData name="Barrios, Darryl" userId="cec88af4-7930-483c-9e11-a265360f1d70" providerId="ADAL" clId="{88F0303B-E7E2-4A6E-BE6B-3CB34F0927F1}" dt="2026-05-11T17:45:47.943" v="3618" actId="20577"/>
          <ac:spMkLst>
            <pc:docMk/>
            <pc:sldMk cId="918155377" sldId="2146848347"/>
            <ac:spMk id="2" creationId="{0F1426B8-7AE9-4C5E-8D19-D5EFF85D5D40}"/>
          </ac:spMkLst>
        </pc:spChg>
        <pc:spChg chg="add mod">
          <ac:chgData name="Barrios, Darryl" userId="cec88af4-7930-483c-9e11-a265360f1d70" providerId="ADAL" clId="{88F0303B-E7E2-4A6E-BE6B-3CB34F0927F1}" dt="2026-05-11T17:46:20.275" v="3624" actId="1076"/>
          <ac:spMkLst>
            <pc:docMk/>
            <pc:sldMk cId="918155377" sldId="2146848347"/>
            <ac:spMk id="3" creationId="{3B82F2B2-DE23-6AEF-B831-D2398B14AD42}"/>
          </ac:spMkLst>
        </pc:spChg>
      </pc:sldChg>
      <pc:sldChg chg="modSp mod">
        <pc:chgData name="Barrios, Darryl" userId="cec88af4-7930-483c-9e11-a265360f1d70" providerId="ADAL" clId="{88F0303B-E7E2-4A6E-BE6B-3CB34F0927F1}" dt="2026-05-11T17:47:44.224" v="3637" actId="5793"/>
        <pc:sldMkLst>
          <pc:docMk/>
          <pc:sldMk cId="26789670" sldId="2146848425"/>
        </pc:sldMkLst>
        <pc:spChg chg="mod">
          <ac:chgData name="Barrios, Darryl" userId="cec88af4-7930-483c-9e11-a265360f1d70" providerId="ADAL" clId="{88F0303B-E7E2-4A6E-BE6B-3CB34F0927F1}" dt="2026-05-11T17:47:44.224" v="3637" actId="5793"/>
          <ac:spMkLst>
            <pc:docMk/>
            <pc:sldMk cId="26789670" sldId="2146848425"/>
            <ac:spMk id="5" creationId="{EDA8EED1-6DEF-6D72-11C1-62EC7164FAA8}"/>
          </ac:spMkLst>
        </pc:spChg>
      </pc:sldChg>
      <pc:sldChg chg="addSp modSp mod">
        <pc:chgData name="Barrios, Darryl" userId="cec88af4-7930-483c-9e11-a265360f1d70" providerId="ADAL" clId="{88F0303B-E7E2-4A6E-BE6B-3CB34F0927F1}" dt="2026-05-11T17:45:35.832" v="3592" actId="208"/>
        <pc:sldMkLst>
          <pc:docMk/>
          <pc:sldMk cId="1642926504" sldId="2146848451"/>
        </pc:sldMkLst>
        <pc:spChg chg="mod">
          <ac:chgData name="Barrios, Darryl" userId="cec88af4-7930-483c-9e11-a265360f1d70" providerId="ADAL" clId="{88F0303B-E7E2-4A6E-BE6B-3CB34F0927F1}" dt="2026-05-11T17:45:18.096" v="3590" actId="20577"/>
          <ac:spMkLst>
            <pc:docMk/>
            <pc:sldMk cId="1642926504" sldId="2146848451"/>
            <ac:spMk id="2" creationId="{BFF96D04-5825-148A-6060-6028859D6CBE}"/>
          </ac:spMkLst>
        </pc:spChg>
        <pc:spChg chg="add mod">
          <ac:chgData name="Barrios, Darryl" userId="cec88af4-7930-483c-9e11-a265360f1d70" providerId="ADAL" clId="{88F0303B-E7E2-4A6E-BE6B-3CB34F0927F1}" dt="2026-05-11T17:45:35.832" v="3592" actId="208"/>
          <ac:spMkLst>
            <pc:docMk/>
            <pc:sldMk cId="1642926504" sldId="2146848451"/>
            <ac:spMk id="4" creationId="{03ECF0E9-2C6C-AF77-D774-4318A2484091}"/>
          </ac:spMkLst>
        </pc:spChg>
      </pc:sldChg>
      <pc:sldChg chg="modSp mod ord">
        <pc:chgData name="Barrios, Darryl" userId="cec88af4-7930-483c-9e11-a265360f1d70" providerId="ADAL" clId="{88F0303B-E7E2-4A6E-BE6B-3CB34F0927F1}" dt="2026-05-11T15:13:14.662" v="2153" actId="20577"/>
        <pc:sldMkLst>
          <pc:docMk/>
          <pc:sldMk cId="3396494330" sldId="2146848463"/>
        </pc:sldMkLst>
        <pc:spChg chg="mod">
          <ac:chgData name="Barrios, Darryl" userId="cec88af4-7930-483c-9e11-a265360f1d70" providerId="ADAL" clId="{88F0303B-E7E2-4A6E-BE6B-3CB34F0927F1}" dt="2026-05-11T15:13:14.662" v="2153" actId="20577"/>
          <ac:spMkLst>
            <pc:docMk/>
            <pc:sldMk cId="3396494330" sldId="2146848463"/>
            <ac:spMk id="2" creationId="{BCA90757-18B8-74F4-A803-F946F238BDF1}"/>
          </ac:spMkLst>
        </pc:spChg>
      </pc:sldChg>
      <pc:sldChg chg="addSp delSp modSp add mod">
        <pc:chgData name="Barrios, Darryl" userId="cec88af4-7930-483c-9e11-a265360f1d70" providerId="ADAL" clId="{88F0303B-E7E2-4A6E-BE6B-3CB34F0927F1}" dt="2026-05-11T17:44:10.699" v="3519" actId="20577"/>
        <pc:sldMkLst>
          <pc:docMk/>
          <pc:sldMk cId="4190569170" sldId="2146848465"/>
        </pc:sldMkLst>
        <pc:spChg chg="mod">
          <ac:chgData name="Barrios, Darryl" userId="cec88af4-7930-483c-9e11-a265360f1d70" providerId="ADAL" clId="{88F0303B-E7E2-4A6E-BE6B-3CB34F0927F1}" dt="2026-05-11T17:44:10.699" v="3519" actId="20577"/>
          <ac:spMkLst>
            <pc:docMk/>
            <pc:sldMk cId="4190569170" sldId="2146848465"/>
            <ac:spMk id="2" creationId="{211C7382-28B4-687F-EB26-540A27B5E600}"/>
          </ac:spMkLst>
        </pc:spChg>
        <pc:spChg chg="add mod">
          <ac:chgData name="Barrios, Darryl" userId="cec88af4-7930-483c-9e11-a265360f1d70" providerId="ADAL" clId="{88F0303B-E7E2-4A6E-BE6B-3CB34F0927F1}" dt="2026-05-11T17:40:45.345" v="3457" actId="207"/>
          <ac:spMkLst>
            <pc:docMk/>
            <pc:sldMk cId="4190569170" sldId="2146848465"/>
            <ac:spMk id="3" creationId="{88989D4B-9926-CDAC-4218-3DA13D08B206}"/>
          </ac:spMkLst>
        </pc:spChg>
      </pc:sldChg>
      <pc:sldChg chg="modSp mod">
        <pc:chgData name="Barrios, Darryl" userId="cec88af4-7930-483c-9e11-a265360f1d70" providerId="ADAL" clId="{88F0303B-E7E2-4A6E-BE6B-3CB34F0927F1}" dt="2026-05-11T17:52:18.901" v="3649" actId="20577"/>
        <pc:sldMkLst>
          <pc:docMk/>
          <pc:sldMk cId="2990628890" sldId="2146848471"/>
        </pc:sldMkLst>
        <pc:spChg chg="mod">
          <ac:chgData name="Barrios, Darryl" userId="cec88af4-7930-483c-9e11-a265360f1d70" providerId="ADAL" clId="{88F0303B-E7E2-4A6E-BE6B-3CB34F0927F1}" dt="2026-05-11T17:52:18.901" v="3649" actId="20577"/>
          <ac:spMkLst>
            <pc:docMk/>
            <pc:sldMk cId="2990628890" sldId="2146848471"/>
            <ac:spMk id="3" creationId="{357FF47F-ABF6-9CDF-9F0A-F60025C4A5C4}"/>
          </ac:spMkLst>
        </pc:spChg>
      </pc:sldChg>
      <pc:sldChg chg="addSp delSp modSp add mod setBg">
        <pc:chgData name="Barrios, Darryl" userId="cec88af4-7930-483c-9e11-a265360f1d70" providerId="ADAL" clId="{88F0303B-E7E2-4A6E-BE6B-3CB34F0927F1}" dt="2026-06-01T16:50:48.473" v="3871" actId="1076"/>
        <pc:sldMkLst>
          <pc:docMk/>
          <pc:sldMk cId="0" sldId="2147473590"/>
        </pc:sldMkLst>
        <pc:graphicFrameChg chg="del modGraphic">
          <ac:chgData name="Barrios, Darryl" userId="cec88af4-7930-483c-9e11-a265360f1d70" providerId="ADAL" clId="{88F0303B-E7E2-4A6E-BE6B-3CB34F0927F1}" dt="2026-06-01T16:47:31.826" v="3861" actId="478"/>
          <ac:graphicFrameMkLst>
            <pc:docMk/>
            <pc:sldMk cId="0" sldId="2147473590"/>
            <ac:graphicFrameMk id="2" creationId="{00000000-0000-0000-0000-000000000000}"/>
          </ac:graphicFrameMkLst>
        </pc:graphicFrameChg>
        <pc:picChg chg="add del mod">
          <ac:chgData name="Barrios, Darryl" userId="cec88af4-7930-483c-9e11-a265360f1d70" providerId="ADAL" clId="{88F0303B-E7E2-4A6E-BE6B-3CB34F0927F1}" dt="2026-06-01T16:49:59.163" v="3864" actId="478"/>
          <ac:picMkLst>
            <pc:docMk/>
            <pc:sldMk cId="0" sldId="2147473590"/>
            <ac:picMk id="5" creationId="{3C5658B6-13E0-4DF1-D536-E8F99D3348B0}"/>
          </ac:picMkLst>
        </pc:picChg>
        <pc:picChg chg="add mod">
          <ac:chgData name="Barrios, Darryl" userId="cec88af4-7930-483c-9e11-a265360f1d70" providerId="ADAL" clId="{88F0303B-E7E2-4A6E-BE6B-3CB34F0927F1}" dt="2026-06-01T16:50:48.473" v="3871" actId="1076"/>
          <ac:picMkLst>
            <pc:docMk/>
            <pc:sldMk cId="0" sldId="2147473590"/>
            <ac:picMk id="7" creationId="{A9033751-0671-D1CD-A06C-D31A87910E1B}"/>
          </ac:picMkLst>
        </pc:picChg>
      </pc:sldChg>
      <pc:sldChg chg="addSp delSp modSp add mod ord">
        <pc:chgData name="Barrios, Darryl" userId="cec88af4-7930-483c-9e11-a265360f1d70" providerId="ADAL" clId="{88F0303B-E7E2-4A6E-BE6B-3CB34F0927F1}" dt="2026-05-11T17:50:04.723" v="3641" actId="2710"/>
        <pc:sldMkLst>
          <pc:docMk/>
          <pc:sldMk cId="3112886444" sldId="2147473591"/>
        </pc:sldMkLst>
        <pc:spChg chg="mod">
          <ac:chgData name="Barrios, Darryl" userId="cec88af4-7930-483c-9e11-a265360f1d70" providerId="ADAL" clId="{88F0303B-E7E2-4A6E-BE6B-3CB34F0927F1}" dt="2026-05-11T17:50:04.723" v="3641" actId="2710"/>
          <ac:spMkLst>
            <pc:docMk/>
            <pc:sldMk cId="3112886444" sldId="2147473591"/>
            <ac:spMk id="6" creationId="{C64EBFB2-64A8-5150-775A-8F32474C3AE4}"/>
          </ac:spMkLst>
        </pc:spChg>
      </pc:sldChg>
      <pc:sldChg chg="modSp add mod">
        <pc:chgData name="Barrios, Darryl" userId="cec88af4-7930-483c-9e11-a265360f1d70" providerId="ADAL" clId="{88F0303B-E7E2-4A6E-BE6B-3CB34F0927F1}" dt="2026-05-11T17:44:18.266" v="3547" actId="20577"/>
        <pc:sldMkLst>
          <pc:docMk/>
          <pc:sldMk cId="164496174" sldId="2147473599"/>
        </pc:sldMkLst>
        <pc:spChg chg="mod">
          <ac:chgData name="Barrios, Darryl" userId="cec88af4-7930-483c-9e11-a265360f1d70" providerId="ADAL" clId="{88F0303B-E7E2-4A6E-BE6B-3CB34F0927F1}" dt="2026-05-11T17:44:18.266" v="3547" actId="20577"/>
          <ac:spMkLst>
            <pc:docMk/>
            <pc:sldMk cId="164496174" sldId="2147473599"/>
            <ac:spMk id="2" creationId="{7B22342E-70FA-8E2C-55E4-1F7D96306130}"/>
          </ac:spMkLst>
        </pc:spChg>
        <pc:spChg chg="mod">
          <ac:chgData name="Barrios, Darryl" userId="cec88af4-7930-483c-9e11-a265360f1d70" providerId="ADAL" clId="{88F0303B-E7E2-4A6E-BE6B-3CB34F0927F1}" dt="2026-05-11T17:42:10.083" v="3487" actId="5793"/>
          <ac:spMkLst>
            <pc:docMk/>
            <pc:sldMk cId="164496174" sldId="2147473599"/>
            <ac:spMk id="3" creationId="{623BD026-E7F8-D83C-A296-CA3C29D2169A}"/>
          </ac:spMkLst>
        </pc:spChg>
      </pc:sldChg>
      <pc:sldChg chg="modSp mod">
        <pc:chgData name="Barrios, Darryl" userId="cec88af4-7930-483c-9e11-a265360f1d70" providerId="ADAL" clId="{88F0303B-E7E2-4A6E-BE6B-3CB34F0927F1}" dt="2026-05-11T17:49:13.860" v="3640" actId="12"/>
        <pc:sldMkLst>
          <pc:docMk/>
          <pc:sldMk cId="1090081259" sldId="2147473600"/>
        </pc:sldMkLst>
        <pc:spChg chg="mod">
          <ac:chgData name="Barrios, Darryl" userId="cec88af4-7930-483c-9e11-a265360f1d70" providerId="ADAL" clId="{88F0303B-E7E2-4A6E-BE6B-3CB34F0927F1}" dt="2026-05-11T17:49:13.860" v="3640" actId="12"/>
          <ac:spMkLst>
            <pc:docMk/>
            <pc:sldMk cId="1090081259" sldId="2147473600"/>
            <ac:spMk id="3" creationId="{2669543A-0615-6D22-6A1A-02933B274E7A}"/>
          </ac:spMkLst>
        </pc:spChg>
      </pc:sldChg>
      <pc:sldChg chg="modSp mod">
        <pc:chgData name="Barrios, Darryl" userId="cec88af4-7930-483c-9e11-a265360f1d70" providerId="ADAL" clId="{88F0303B-E7E2-4A6E-BE6B-3CB34F0927F1}" dt="2026-05-11T17:54:41.917" v="3660" actId="20577"/>
        <pc:sldMkLst>
          <pc:docMk/>
          <pc:sldMk cId="1379851406" sldId="2147473603"/>
        </pc:sldMkLst>
        <pc:spChg chg="mod">
          <ac:chgData name="Barrios, Darryl" userId="cec88af4-7930-483c-9e11-a265360f1d70" providerId="ADAL" clId="{88F0303B-E7E2-4A6E-BE6B-3CB34F0927F1}" dt="2026-05-11T17:51:05.061" v="3643" actId="1076"/>
          <ac:spMkLst>
            <pc:docMk/>
            <pc:sldMk cId="1379851406" sldId="2147473603"/>
            <ac:spMk id="3" creationId="{65770BF4-4563-61F1-AFAC-BEDB3AA2C2DB}"/>
          </ac:spMkLst>
        </pc:spChg>
        <pc:spChg chg="mod">
          <ac:chgData name="Barrios, Darryl" userId="cec88af4-7930-483c-9e11-a265360f1d70" providerId="ADAL" clId="{88F0303B-E7E2-4A6E-BE6B-3CB34F0927F1}" dt="2026-05-11T17:54:41.917" v="3660" actId="20577"/>
          <ac:spMkLst>
            <pc:docMk/>
            <pc:sldMk cId="1379851406" sldId="2147473603"/>
            <ac:spMk id="6" creationId="{3777AE68-532F-5FCA-773A-82E162E43AEB}"/>
          </ac:spMkLst>
        </pc:spChg>
      </pc:sldChg>
      <pc:sldChg chg="addSp modSp new mod">
        <pc:chgData name="Barrios, Darryl" userId="cec88af4-7930-483c-9e11-a265360f1d70" providerId="ADAL" clId="{88F0303B-E7E2-4A6E-BE6B-3CB34F0927F1}" dt="2026-05-11T15:14:08.020" v="2199" actId="2710"/>
        <pc:sldMkLst>
          <pc:docMk/>
          <pc:sldMk cId="2830269552" sldId="2147473607"/>
        </pc:sldMkLst>
        <pc:spChg chg="mod">
          <ac:chgData name="Barrios, Darryl" userId="cec88af4-7930-483c-9e11-a265360f1d70" providerId="ADAL" clId="{88F0303B-E7E2-4A6E-BE6B-3CB34F0927F1}" dt="2026-05-11T15:12:24.546" v="2084" actId="403"/>
          <ac:spMkLst>
            <pc:docMk/>
            <pc:sldMk cId="2830269552" sldId="2147473607"/>
            <ac:spMk id="2" creationId="{757E72CC-F98F-2909-A7F9-A4B1AAB239E0}"/>
          </ac:spMkLst>
        </pc:spChg>
        <pc:spChg chg="add mod">
          <ac:chgData name="Barrios, Darryl" userId="cec88af4-7930-483c-9e11-a265360f1d70" providerId="ADAL" clId="{88F0303B-E7E2-4A6E-BE6B-3CB34F0927F1}" dt="2026-05-11T15:14:08.020" v="2199" actId="2710"/>
          <ac:spMkLst>
            <pc:docMk/>
            <pc:sldMk cId="2830269552" sldId="2147473607"/>
            <ac:spMk id="3" creationId="{C70CF98D-E1F3-7A53-32EE-3A061EFA356A}"/>
          </ac:spMkLst>
        </pc:spChg>
      </pc:sldChg>
      <pc:sldChg chg="addSp delSp modSp add mod">
        <pc:chgData name="Barrios, Darryl" userId="cec88af4-7930-483c-9e11-a265360f1d70" providerId="ADAL" clId="{88F0303B-E7E2-4A6E-BE6B-3CB34F0927F1}" dt="2026-05-11T19:55:46.793" v="3857" actId="1076"/>
        <pc:sldMkLst>
          <pc:docMk/>
          <pc:sldMk cId="1512460879" sldId="2147473608"/>
        </pc:sldMkLst>
        <pc:spChg chg="mod">
          <ac:chgData name="Barrios, Darryl" userId="cec88af4-7930-483c-9e11-a265360f1d70" providerId="ADAL" clId="{88F0303B-E7E2-4A6E-BE6B-3CB34F0927F1}" dt="2026-05-11T19:55:46.793" v="3857" actId="1076"/>
          <ac:spMkLst>
            <pc:docMk/>
            <pc:sldMk cId="1512460879" sldId="2147473608"/>
            <ac:spMk id="4" creationId="{79B14BCF-1A5A-94B1-DF86-5CB3377E22DC}"/>
          </ac:spMkLst>
        </pc:spChg>
        <pc:picChg chg="add mod">
          <ac:chgData name="Barrios, Darryl" userId="cec88af4-7930-483c-9e11-a265360f1d70" providerId="ADAL" clId="{88F0303B-E7E2-4A6E-BE6B-3CB34F0927F1}" dt="2026-05-11T19:55:39.888" v="3854" actId="1076"/>
          <ac:picMkLst>
            <pc:docMk/>
            <pc:sldMk cId="1512460879" sldId="2147473608"/>
            <ac:picMk id="5" creationId="{20874F5C-AFCF-8B1A-D708-F953E90EEBF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5131F-4B4B-46F8-8D60-67D5CD16E4E3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94320-45A5-4F70-AD88-73987FC27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3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DE571-31D5-0E92-3A1F-F750C33B6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8D897F-5175-D750-6EC7-B61B5584C9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4FC02A-7CA0-B533-BCE7-35F91F846C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CB338A-3A6C-7CC5-0EB5-9D9B3D7F37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7CFC2-C570-4903-A600-8E2E115C2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616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56A1D-B397-7B82-3E6D-073B572C2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351C63-1DCC-837E-790D-72518D083D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F2FDE6-0DE4-01E9-46CD-6FA48AD1CE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17C31-539C-2351-D556-381F77B7BA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8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7CFC2-C570-4903-A600-8E2E115C210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82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688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517FD-82D9-E5DE-FEE0-D9450B453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B4552D-3E92-EB7A-8826-6D09788F64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E3BA77-70B4-35B3-80DF-470ECCD8DD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E3D78D-490E-89E5-295C-AC5369D4FE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8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7CFC2-C570-4903-A600-8E2E115C210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82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652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EB001-C805-A442-8F18-CFCF76154C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98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596EB-EAF5-8D2D-1B2F-E8D250350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AEE96F-50ED-EFFE-1687-A6D0FF149D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87F115-582F-CE11-805D-C8D85853A1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FE621-A1A8-3E38-95B2-F56DD96CF0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7CFC2-C570-4903-A600-8E2E115C2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796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01161-26CB-F64F-B0F4-5B6A1334C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D61FFC-3CBA-9F84-69C4-4858CC2D86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22B766-6EF8-640B-A6C2-31FC07C8DD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BD6DD-722C-E134-80C7-4B6913A20D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7CFC2-C570-4903-A600-8E2E115C2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801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3B96B-4A52-ACFA-FB57-74E1B5A81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02C3DA-DEA9-DD26-9894-046D58AFC1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A19B42-9B88-6B4F-67C6-AD30FBAE85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1760A-383E-9E8A-498D-58AA4D51B3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7CFC2-C570-4903-A600-8E2E115C2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434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F7B55-56B7-ABD5-66F8-B2AC82314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07791E-C409-7E7C-2173-0C5F8ADDFC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082928-D0E6-309F-337E-64350A70BB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D1D9B-1DB3-BFA8-4C48-8893E6C5DD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7CFC2-C570-4903-A600-8E2E115C2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348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ECEE0-BB4C-0602-C44B-D882181E2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AF4B7D-44A8-04ED-4BCF-C7B0279417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EB233C-D23B-2C55-8E7B-2BD76D2ED0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7A262-561A-D259-92FA-8CA4E14A8A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8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7CFC2-C570-4903-A600-8E2E115C210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82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741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A2AC5-716B-8894-39BA-DE123C10D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37937D-E1CA-81AE-47E4-C197EE7280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0207B9-6071-587C-2F67-BCFD0CD6C2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91247-A332-5E25-FB63-6075E47B74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8299">
              <a:defRPr/>
            </a:pPr>
            <a:fld id="{18B7CFC2-C570-4903-A600-8E2E115C210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8299">
                <a:defRPr/>
              </a:pPr>
              <a:t>25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69867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7CFC2-C570-4903-A600-8E2E115C2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135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44352-ECD8-2E81-0615-C24A8ADE0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19E8C0-E701-2F83-6BF5-EB1E5C6CDC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43B4C9-6669-E248-3E7F-CE439127AF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44A4F-2AD8-EF23-3216-8ACBAC2386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8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7CFC2-C570-4903-A600-8E2E115C210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82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226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blem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3A7ABB9F-2C75-0047-B1B9-911166386F1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810000" y="1103589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49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7DF3-0F7A-BB4C-AB3C-D97FFDFB0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AD214-935B-7749-BF0B-768D86063C8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23863" y="1600200"/>
            <a:ext cx="3432041" cy="453888"/>
          </a:xfrm>
        </p:spPr>
        <p:txBody>
          <a:bodyPr/>
          <a:lstStyle>
            <a:lvl1pPr>
              <a:lnSpc>
                <a:spcPct val="110000"/>
              </a:lnSpc>
              <a:defRPr sz="1300">
                <a:solidFill>
                  <a:schemeClr val="accent2"/>
                </a:solidFill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F5D35F0-A6FD-8141-9364-759174B886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12097E7-25B9-8845-929D-D6AD3CAC196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3863" y="2275840"/>
            <a:ext cx="3432041" cy="3759835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972C97-6BF9-4F4C-B9E7-D33FD32C1927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379979" y="1600200"/>
            <a:ext cx="3432041" cy="453888"/>
          </a:xfrm>
        </p:spPr>
        <p:txBody>
          <a:bodyPr/>
          <a:lstStyle>
            <a:lvl1pPr>
              <a:lnSpc>
                <a:spcPct val="110000"/>
              </a:lnSpc>
              <a:defRPr sz="1300">
                <a:solidFill>
                  <a:schemeClr val="accent2"/>
                </a:solidFill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8EC568F-843A-3640-B1EF-2056F22F1820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379979" y="2275840"/>
            <a:ext cx="3432041" cy="3759835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ECD0AAB-AFC2-4A4D-90BF-C7E41ACCC098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32922" y="1600200"/>
            <a:ext cx="3432041" cy="453888"/>
          </a:xfrm>
        </p:spPr>
        <p:txBody>
          <a:bodyPr/>
          <a:lstStyle>
            <a:lvl1pPr>
              <a:lnSpc>
                <a:spcPct val="110000"/>
              </a:lnSpc>
              <a:defRPr sz="1300">
                <a:solidFill>
                  <a:schemeClr val="accent2"/>
                </a:solidFill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D89DB9A-6DEB-3D42-8715-9016729754A1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332922" y="2275840"/>
            <a:ext cx="3432041" cy="3759835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404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7DF3-0F7A-BB4C-AB3C-D97FFDFB0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AD214-935B-7749-BF0B-768D86063C8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23864" y="1600200"/>
            <a:ext cx="2557876" cy="453888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accent2"/>
                </a:solidFill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F5D35F0-A6FD-8141-9364-759174B886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12097E7-25B9-8845-929D-D6AD3CAC196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3864" y="2275840"/>
            <a:ext cx="2557876" cy="3759835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584B4E0-1D45-7F4C-8B69-040A643953F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276600" y="1600200"/>
            <a:ext cx="2557876" cy="453888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accent2"/>
                </a:solidFill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F605304-DBCD-3748-85C6-A5E16B775F69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276600" y="2275840"/>
            <a:ext cx="2557876" cy="3759835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C47CF12-2E39-E641-887C-6F609AC11D46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096000" y="1600200"/>
            <a:ext cx="2557876" cy="453888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accent2"/>
                </a:solidFill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9D94CEF-1056-8242-A962-7A37EEC93484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096000" y="2275840"/>
            <a:ext cx="2557876" cy="3759835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8BBF703-53D6-0B4A-9C09-3F32B97C3218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8915400" y="1600200"/>
            <a:ext cx="2557876" cy="453888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accent2"/>
                </a:solidFill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41794F8-3551-B348-A439-E14CD5D02352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915400" y="2275840"/>
            <a:ext cx="2557876" cy="3759835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3488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08527-6C2B-6247-9837-1856F62CD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B9167EF6-A93D-2543-B241-EE0111CCAC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2911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090C932-B62F-914B-BC4D-AE7D669167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1377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7DF3-0F7A-BB4C-AB3C-D97FFDFB0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AD214-935B-7749-BF0B-768D86063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863" y="1600199"/>
            <a:ext cx="5166360" cy="4435475"/>
          </a:xfrm>
        </p:spPr>
        <p:txBody>
          <a:bodyPr/>
          <a:lstStyle>
            <a:lvl1pPr>
              <a:lnSpc>
                <a:spcPct val="110000"/>
              </a:lnSpc>
              <a:defRPr sz="20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defRPr sz="20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 sz="20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 sz="20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55422-43FB-194B-85E8-F8436E39D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600201"/>
            <a:ext cx="5166360" cy="3448878"/>
          </a:xfrm>
        </p:spPr>
        <p:txBody>
          <a:bodyPr/>
          <a:lstStyle>
            <a:lvl1pPr>
              <a:lnSpc>
                <a:spcPct val="110000"/>
              </a:lnSpc>
              <a:defRPr sz="20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defRPr sz="20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 sz="20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 sz="20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F5D35F0-A6FD-8141-9364-759174B886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2A95606-80F0-B145-8C9E-6F641430B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5300870"/>
            <a:ext cx="5181600" cy="73480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2645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2D432-1D55-CC48-BC16-EFAB7BF6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DCDB488C-E165-D147-B1F5-B55A82097E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131784-3267-9C4E-9818-D1EC22730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A47754-3053-5E40-89D5-4F7DB0BC2F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862" y="1600200"/>
            <a:ext cx="4892040" cy="4435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2342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2D432-1D55-CC48-BC16-EFAB7BF6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DCDB488C-E165-D147-B1F5-B55A82097E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B94699D-80A6-8D45-93C1-60C66F897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70" y="1600200"/>
            <a:ext cx="4892642" cy="3647661"/>
          </a:xfrm>
        </p:spPr>
        <p:txBody>
          <a:bodyPr anchor="ctr" anchorCtr="0"/>
          <a:lstStyle>
            <a:lvl1pPr>
              <a:lnSpc>
                <a:spcPct val="10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C918B1B-9ADB-9747-AD2E-544BF60CA8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863" y="457200"/>
            <a:ext cx="4893861" cy="114300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400">
                <a:solidFill>
                  <a:schemeClr val="bg2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22966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_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2F146D1-959D-114E-A46D-D04F93BF9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10201" y="1"/>
            <a:ext cx="6781800" cy="6858000"/>
          </a:xfrm>
          <a:custGeom>
            <a:avLst/>
            <a:gdLst>
              <a:gd name="connsiteX0" fmla="*/ 6781799 w 6781800"/>
              <a:gd name="connsiteY0" fmla="*/ 0 h 6858000"/>
              <a:gd name="connsiteX1" fmla="*/ 6781800 w 6781800"/>
              <a:gd name="connsiteY1" fmla="*/ 0 h 6858000"/>
              <a:gd name="connsiteX2" fmla="*/ 6781800 w 6781800"/>
              <a:gd name="connsiteY2" fmla="*/ 6858000 h 6858000"/>
              <a:gd name="connsiteX3" fmla="*/ 0 w 6781800"/>
              <a:gd name="connsiteY3" fmla="*/ 6858000 h 6858000"/>
              <a:gd name="connsiteX4" fmla="*/ 0 w 6781800"/>
              <a:gd name="connsiteY4" fmla="*/ 6857999 h 6858000"/>
              <a:gd name="connsiteX5" fmla="*/ 3521073 w 6781800"/>
              <a:gd name="connsiteY5" fmla="*/ 6857999 h 6858000"/>
              <a:gd name="connsiteX6" fmla="*/ 92966 w 6781800"/>
              <a:gd name="connsiteY6" fmla="*/ 3429001 h 6858000"/>
              <a:gd name="connsiteX7" fmla="*/ 3521074 w 6781800"/>
              <a:gd name="connsiteY7" fmla="*/ 1 h 6858000"/>
              <a:gd name="connsiteX8" fmla="*/ 3521074 w 6781800"/>
              <a:gd name="connsiteY8" fmla="*/ 6857999 h 6858000"/>
              <a:gd name="connsiteX9" fmla="*/ 3521075 w 6781800"/>
              <a:gd name="connsiteY9" fmla="*/ 1 h 6858000"/>
              <a:gd name="connsiteX10" fmla="*/ 6781799 w 6781800"/>
              <a:gd name="connsiteY10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81800" h="6858000">
                <a:moveTo>
                  <a:pt x="6781799" y="0"/>
                </a:moveTo>
                <a:lnTo>
                  <a:pt x="6781800" y="0"/>
                </a:lnTo>
                <a:lnTo>
                  <a:pt x="6781800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3521073" y="6857999"/>
                </a:lnTo>
                <a:lnTo>
                  <a:pt x="92966" y="3429001"/>
                </a:lnTo>
                <a:lnTo>
                  <a:pt x="3521074" y="1"/>
                </a:lnTo>
                <a:lnTo>
                  <a:pt x="3521074" y="6857999"/>
                </a:lnTo>
                <a:lnTo>
                  <a:pt x="3521075" y="1"/>
                </a:lnTo>
                <a:lnTo>
                  <a:pt x="6781799" y="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2D432-1D55-CC48-BC16-EFAB7BF6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DCDB488C-E165-D147-B1F5-B55A82097E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B94699D-80A6-8D45-93C1-60C66F897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70" y="1600200"/>
            <a:ext cx="4892642" cy="3647661"/>
          </a:xfrm>
        </p:spPr>
        <p:txBody>
          <a:bodyPr anchor="ctr" anchorCtr="0"/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C918B1B-9ADB-9747-AD2E-544BF60CA8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863" y="457200"/>
            <a:ext cx="4893861" cy="1143000"/>
          </a:xfr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06644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_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2F146D1-959D-114E-A46D-D04F93BF9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10201" y="1"/>
            <a:ext cx="6781800" cy="6858000"/>
          </a:xfrm>
          <a:custGeom>
            <a:avLst/>
            <a:gdLst>
              <a:gd name="connsiteX0" fmla="*/ 6781799 w 6781800"/>
              <a:gd name="connsiteY0" fmla="*/ 0 h 6858000"/>
              <a:gd name="connsiteX1" fmla="*/ 6781800 w 6781800"/>
              <a:gd name="connsiteY1" fmla="*/ 0 h 6858000"/>
              <a:gd name="connsiteX2" fmla="*/ 6781800 w 6781800"/>
              <a:gd name="connsiteY2" fmla="*/ 6858000 h 6858000"/>
              <a:gd name="connsiteX3" fmla="*/ 0 w 6781800"/>
              <a:gd name="connsiteY3" fmla="*/ 6858000 h 6858000"/>
              <a:gd name="connsiteX4" fmla="*/ 0 w 6781800"/>
              <a:gd name="connsiteY4" fmla="*/ 6857999 h 6858000"/>
              <a:gd name="connsiteX5" fmla="*/ 3521073 w 6781800"/>
              <a:gd name="connsiteY5" fmla="*/ 6857999 h 6858000"/>
              <a:gd name="connsiteX6" fmla="*/ 92966 w 6781800"/>
              <a:gd name="connsiteY6" fmla="*/ 3429001 h 6858000"/>
              <a:gd name="connsiteX7" fmla="*/ 3521074 w 6781800"/>
              <a:gd name="connsiteY7" fmla="*/ 1 h 6858000"/>
              <a:gd name="connsiteX8" fmla="*/ 3521074 w 6781800"/>
              <a:gd name="connsiteY8" fmla="*/ 6857999 h 6858000"/>
              <a:gd name="connsiteX9" fmla="*/ 3521075 w 6781800"/>
              <a:gd name="connsiteY9" fmla="*/ 1 h 6858000"/>
              <a:gd name="connsiteX10" fmla="*/ 6781799 w 6781800"/>
              <a:gd name="connsiteY10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81800" h="6858000">
                <a:moveTo>
                  <a:pt x="6781799" y="0"/>
                </a:moveTo>
                <a:lnTo>
                  <a:pt x="6781800" y="0"/>
                </a:lnTo>
                <a:lnTo>
                  <a:pt x="6781800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3521073" y="6857999"/>
                </a:lnTo>
                <a:lnTo>
                  <a:pt x="92966" y="3429001"/>
                </a:lnTo>
                <a:lnTo>
                  <a:pt x="3521074" y="1"/>
                </a:lnTo>
                <a:lnTo>
                  <a:pt x="3521074" y="6857999"/>
                </a:lnTo>
                <a:lnTo>
                  <a:pt x="3521075" y="1"/>
                </a:lnTo>
                <a:lnTo>
                  <a:pt x="6781799" y="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2D432-1D55-CC48-BC16-EFAB7BF6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DCDB488C-E165-D147-B1F5-B55A82097E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B94699D-80A6-8D45-93C1-60C66F897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70" y="1600200"/>
            <a:ext cx="4892642" cy="3647661"/>
          </a:xfrm>
        </p:spPr>
        <p:txBody>
          <a:bodyPr anchor="ctr" anchorCtr="0"/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C918B1B-9ADB-9747-AD2E-544BF60CA8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863" y="457200"/>
            <a:ext cx="4893861" cy="1143000"/>
          </a:xfr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48001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7E96C-0A7D-F64E-BCB7-2347B8578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0" y="2473325"/>
            <a:ext cx="9593263" cy="1409563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8E38B81-F31B-034F-BD43-2965B3978D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03120" y="5056188"/>
            <a:ext cx="3992880" cy="979487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accent3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28FA75DF-F11E-4F4C-A0FE-DD668F1FF58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5008879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36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7E96C-0A7D-F64E-BCB7-2347B8578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0" y="2468880"/>
            <a:ext cx="8382646" cy="2555875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F015C-1315-1E44-AE22-1354372E0C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03120" y="5029200"/>
            <a:ext cx="3924300" cy="100647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855C22-8691-3246-82BA-7D95F02094BC}" type="datetime4">
              <a:rPr lang="en-US" smtClean="0"/>
              <a:t>June 1, 2026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D34F45B-CB8E-1543-BE79-06E39478330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5008879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70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7E96C-0A7D-F64E-BCB7-2347B8578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0" y="2473325"/>
            <a:ext cx="9593263" cy="1409563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8E38B81-F31B-034F-BD43-2965B3978D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03120" y="5056188"/>
            <a:ext cx="3992880" cy="979487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accent3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28FA75DF-F11E-4F4C-A0FE-DD668F1FF58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5008879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76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7E96C-0A7D-F64E-BCB7-2347B8578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0" y="2473325"/>
            <a:ext cx="9593263" cy="1409563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8E38B81-F31B-034F-BD43-2965B3978D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03120" y="5056188"/>
            <a:ext cx="3992880" cy="979487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accent3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28FA75DF-F11E-4F4C-A0FE-DD668F1FF58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5008879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07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R/Y_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C79A7-ABAC-7E42-9B96-22E81AF81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PowerPoint template guidelines and examples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5DC-7D63-DF48-9E5C-D85B8F0CA54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5988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R/Y_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5DC-7D63-DF48-9E5C-D85B8F0CA54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2472C7E-7C4E-A54B-B12E-8AF668B9B4C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877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R/Y_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5DC-7D63-DF48-9E5C-D85B8F0CA54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7F0CFB6-1970-F547-9805-159DC3D906B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80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R/Y_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5DC-7D63-DF48-9E5C-D85B8F0CA54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4532EF4-3D67-6944-9514-676849A955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3863" y="0"/>
            <a:ext cx="3837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980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R/Y_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5DC-7D63-DF48-9E5C-D85B8F0CA54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EEDCEE4-6302-704C-A624-E410385B15F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561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R/Y_6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5DC-7D63-DF48-9E5C-D85B8F0CA54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C6FAC8B-692C-1F4A-9FD2-E3FD2E0C33C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57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R/Y_7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5DC-7D63-DF48-9E5C-D85B8F0CA54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00B2CE4-1439-634A-9609-80A3403878A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961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R/Y_8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5DC-7D63-DF48-9E5C-D85B8F0CA54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A39217E-450F-9F40-956B-E1D6DB8FEA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7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2F146D1-959D-114E-A46D-D04F93BF9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2190" y="0"/>
            <a:ext cx="6099810" cy="6858000"/>
          </a:xfrm>
          <a:custGeom>
            <a:avLst/>
            <a:gdLst>
              <a:gd name="connsiteX0" fmla="*/ 6781799 w 6781800"/>
              <a:gd name="connsiteY0" fmla="*/ 0 h 6858000"/>
              <a:gd name="connsiteX1" fmla="*/ 6781800 w 6781800"/>
              <a:gd name="connsiteY1" fmla="*/ 0 h 6858000"/>
              <a:gd name="connsiteX2" fmla="*/ 6781800 w 6781800"/>
              <a:gd name="connsiteY2" fmla="*/ 6858000 h 6858000"/>
              <a:gd name="connsiteX3" fmla="*/ 0 w 6781800"/>
              <a:gd name="connsiteY3" fmla="*/ 6858000 h 6858000"/>
              <a:gd name="connsiteX4" fmla="*/ 0 w 6781800"/>
              <a:gd name="connsiteY4" fmla="*/ 6857999 h 6858000"/>
              <a:gd name="connsiteX5" fmla="*/ 3521073 w 6781800"/>
              <a:gd name="connsiteY5" fmla="*/ 6857999 h 6858000"/>
              <a:gd name="connsiteX6" fmla="*/ 92966 w 6781800"/>
              <a:gd name="connsiteY6" fmla="*/ 3429001 h 6858000"/>
              <a:gd name="connsiteX7" fmla="*/ 3521074 w 6781800"/>
              <a:gd name="connsiteY7" fmla="*/ 1 h 6858000"/>
              <a:gd name="connsiteX8" fmla="*/ 3521074 w 6781800"/>
              <a:gd name="connsiteY8" fmla="*/ 6857999 h 6858000"/>
              <a:gd name="connsiteX9" fmla="*/ 3521075 w 6781800"/>
              <a:gd name="connsiteY9" fmla="*/ 1 h 6858000"/>
              <a:gd name="connsiteX10" fmla="*/ 6781799 w 6781800"/>
              <a:gd name="connsiteY10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81800" h="6858000">
                <a:moveTo>
                  <a:pt x="6781799" y="0"/>
                </a:moveTo>
                <a:lnTo>
                  <a:pt x="6781800" y="0"/>
                </a:lnTo>
                <a:lnTo>
                  <a:pt x="6781800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3521073" y="6857999"/>
                </a:lnTo>
                <a:lnTo>
                  <a:pt x="92966" y="3429001"/>
                </a:lnTo>
                <a:lnTo>
                  <a:pt x="3521074" y="1"/>
                </a:lnTo>
                <a:lnTo>
                  <a:pt x="3521074" y="6857999"/>
                </a:lnTo>
                <a:lnTo>
                  <a:pt x="3521075" y="1"/>
                </a:lnTo>
                <a:lnTo>
                  <a:pt x="6781799" y="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B94699D-80A6-8D45-93C1-60C66F897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2" y="2473325"/>
            <a:ext cx="5542598" cy="1904365"/>
          </a:xfrm>
        </p:spPr>
        <p:txBody>
          <a:bodyPr anchor="ctr" anchorCtr="0"/>
          <a:lstStyle>
            <a:lvl1pPr>
              <a:lnSpc>
                <a:spcPct val="100000"/>
              </a:lnSpc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ABD1690-48C1-094D-914B-23FF5BD0CD2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5008879" cy="233172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F010E6A-E64E-D04A-82BB-54DF8D5A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5269230"/>
            <a:ext cx="3924300" cy="76644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855C22-8691-3246-82BA-7D95F02094BC}" type="datetime4">
              <a:rPr lang="en-US" smtClean="0"/>
              <a:t>June 1,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368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R/Y_9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5DC-7D63-DF48-9E5C-D85B8F0CA54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871C40D-A22C-E64E-B698-06A183E74DC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237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R/Y_0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600200"/>
            <a:ext cx="5668963" cy="3687417"/>
          </a:xfrm>
        </p:spPr>
        <p:txBody>
          <a:bodyPr anchor="ctr" anchorCtr="0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5DC-7D63-DF48-9E5C-D85B8F0CA54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6E85AE1-209B-F54B-9ECA-604FD089E31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28157" y="0"/>
            <a:ext cx="3967843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E09130F-5EA8-674F-8775-CEE24D735B9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441960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783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Navy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A305159-05FA-644C-91DA-6A782237273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5290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697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Navy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DE2D18C-5DBE-934A-87BA-7E0BCF5EC5F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230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Navy_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E444362-F524-5149-A2EC-0BCD092DDEF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684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Navy_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0E00DD5-815E-F045-8BB5-FD26DBC06FE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3863" y="0"/>
            <a:ext cx="3837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493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Navy_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75B9256-D000-904C-BCA2-97F8C455A59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794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Navy_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9F253CE-1B7A-C54E-A39B-790EB6E76F4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209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Navy_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2CE490B-931E-CB4F-A09C-D4911D0B336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63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Navy_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34023B3-AD14-1445-8606-9595B421CF4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65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blem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3A7ABB9F-2C75-0047-B1B9-911166386F1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810000" y="1103589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09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Navy_9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7AD6893-E747-6940-8233-954C93DFBBD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264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Navy_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600200"/>
            <a:ext cx="566896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B0FD768-E3CC-D545-A754-40526A6E16D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28157" y="0"/>
            <a:ext cx="3967843" cy="6858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CDE2070-2C46-3E4E-8AD6-F2D849A3121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12094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6817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R/Y_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5DC-7D63-DF48-9E5C-D85B8F0CA54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EEDCEE4-6302-704C-A624-E410385B15F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561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R/Y_7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5DC-7D63-DF48-9E5C-D85B8F0CA54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00B2CE4-1439-634A-9609-80A3403878A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961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R/Y_8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5DC-7D63-DF48-9E5C-D85B8F0CA54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A39217E-450F-9F40-956B-E1D6DB8FEA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71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ril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CB9D383-5863-4165-A65B-A24AACAD1D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1" y="242210"/>
            <a:ext cx="9884833" cy="384048"/>
          </a:xfrm>
        </p:spPr>
        <p:txBody>
          <a:bodyPr lIns="0"/>
          <a:lstStyle>
            <a:lvl1pPr>
              <a:defRPr/>
            </a:lvl1pPr>
          </a:lstStyle>
          <a:p>
            <a:r>
              <a:rPr lang="en-US"/>
              <a:t>Add title here</a:t>
            </a:r>
            <a:endParaRPr lang="en-US" noProof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6B0FF4FF-E5D9-FAC6-B708-1AC23C3ADE2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250594" y="228600"/>
            <a:ext cx="1652057" cy="411268"/>
          </a:xfrm>
        </p:spPr>
        <p:txBody>
          <a:bodyPr>
            <a:noAutofit/>
          </a:bodyPr>
          <a:lstStyle>
            <a:lvl1pPr marL="0" indent="0" algn="r">
              <a:buNone/>
              <a:defRPr sz="2400" b="0" cap="all" baseline="0"/>
            </a:lvl1pPr>
            <a:lvl2pPr marL="514350" indent="0">
              <a:buNone/>
              <a:defRPr sz="1200"/>
            </a:lvl2pPr>
            <a:lvl3pPr marL="1024128" indent="0">
              <a:buNone/>
              <a:defRPr sz="1200"/>
            </a:lvl3pPr>
            <a:lvl4pPr marL="1536192" indent="0">
              <a:buNone/>
              <a:defRPr sz="1200"/>
            </a:lvl4pPr>
            <a:lvl5pPr marL="2048256" indent="0">
              <a:buNone/>
              <a:defRPr sz="1200"/>
            </a:lvl5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B65A319-3BE3-B703-B537-CDD2D2D6983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6914" y="792861"/>
            <a:ext cx="1881716" cy="269875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baseline="0"/>
            </a:lvl1pPr>
            <a:lvl2pPr marL="514350" indent="0">
              <a:buNone/>
              <a:defRPr sz="1200"/>
            </a:lvl2pPr>
            <a:lvl3pPr marL="1024128" indent="0">
              <a:buNone/>
              <a:defRPr sz="1200"/>
            </a:lvl3pPr>
            <a:lvl4pPr marL="1536192" indent="0">
              <a:buNone/>
              <a:defRPr sz="1200"/>
            </a:lvl4pPr>
            <a:lvl5pPr marL="2048256" indent="0">
              <a:buNone/>
              <a:defRPr sz="1200"/>
            </a:lvl5pPr>
          </a:lstStyle>
          <a:p>
            <a:pPr lvl="0"/>
            <a:r>
              <a:rPr lang="en-US"/>
              <a:t>ADD TEXT 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3E5EAA0D-AAE6-2B27-DBF1-6CB2AC8A4A9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281853" y="792861"/>
            <a:ext cx="1881716" cy="269875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baseline="0"/>
            </a:lvl1pPr>
            <a:lvl2pPr marL="514350" indent="0">
              <a:buNone/>
              <a:defRPr sz="1200"/>
            </a:lvl2pPr>
            <a:lvl3pPr marL="1024128" indent="0">
              <a:buNone/>
              <a:defRPr sz="1200"/>
            </a:lvl3pPr>
            <a:lvl4pPr marL="1536192" indent="0">
              <a:buNone/>
              <a:defRPr sz="1200"/>
            </a:lvl4pPr>
            <a:lvl5pPr marL="2048256" indent="0">
              <a:buNone/>
              <a:defRPr sz="1200"/>
            </a:lvl5pPr>
          </a:lstStyle>
          <a:p>
            <a:pPr lvl="0"/>
            <a:r>
              <a:rPr lang="en-US"/>
              <a:t>ADD TEXT 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E1EABED0-9877-B182-B936-5B7D5C42EE0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197521" y="792861"/>
            <a:ext cx="1881716" cy="269875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baseline="0"/>
            </a:lvl1pPr>
            <a:lvl2pPr marL="514350" indent="0">
              <a:buNone/>
              <a:defRPr sz="1200"/>
            </a:lvl2pPr>
            <a:lvl3pPr marL="1024128" indent="0">
              <a:buNone/>
              <a:defRPr sz="1200"/>
            </a:lvl3pPr>
            <a:lvl4pPr marL="1536192" indent="0">
              <a:buNone/>
              <a:defRPr sz="1200"/>
            </a:lvl4pPr>
            <a:lvl5pPr marL="2048256" indent="0">
              <a:buNone/>
              <a:defRPr sz="1200"/>
            </a:lvl5pPr>
          </a:lstStyle>
          <a:p>
            <a:pPr lvl="0"/>
            <a:r>
              <a:rPr lang="en-US"/>
              <a:t>ADD TEXT 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9DCBE9C3-F4A2-C61D-F222-B713D947049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113189" y="792861"/>
            <a:ext cx="1881716" cy="269875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baseline="0"/>
            </a:lvl1pPr>
            <a:lvl2pPr marL="514350" indent="0">
              <a:buNone/>
              <a:defRPr sz="1200"/>
            </a:lvl2pPr>
            <a:lvl3pPr marL="1024128" indent="0">
              <a:buNone/>
              <a:defRPr sz="1200"/>
            </a:lvl3pPr>
            <a:lvl4pPr marL="1536192" indent="0">
              <a:buNone/>
              <a:defRPr sz="1200"/>
            </a:lvl4pPr>
            <a:lvl5pPr marL="2048256" indent="0">
              <a:buNone/>
              <a:defRPr sz="1200"/>
            </a:lvl5pPr>
          </a:lstStyle>
          <a:p>
            <a:pPr lvl="0"/>
            <a:r>
              <a:rPr lang="en-US"/>
              <a:t>ADD TEXT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E1F55CCD-699B-2B4D-E012-47C5DD42B31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028857" y="792861"/>
            <a:ext cx="1881716" cy="269875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baseline="0"/>
            </a:lvl1pPr>
            <a:lvl2pPr marL="514350" indent="0">
              <a:buNone/>
              <a:defRPr sz="1200"/>
            </a:lvl2pPr>
            <a:lvl3pPr marL="1024128" indent="0">
              <a:buNone/>
              <a:defRPr sz="1200"/>
            </a:lvl3pPr>
            <a:lvl4pPr marL="1536192" indent="0">
              <a:buNone/>
              <a:defRPr sz="1200"/>
            </a:lvl4pPr>
            <a:lvl5pPr marL="2048256" indent="0">
              <a:buNone/>
              <a:defRPr sz="1200"/>
            </a:lvl5pPr>
          </a:lstStyle>
          <a:p>
            <a:pPr lvl="0"/>
            <a:r>
              <a:rPr lang="en-US"/>
              <a:t>ADD TEXT 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10108122-0114-4233-1E31-7A47E98464DC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944525" y="792861"/>
            <a:ext cx="1881716" cy="269875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baseline="0"/>
            </a:lvl1pPr>
            <a:lvl2pPr marL="514350" indent="0">
              <a:buNone/>
              <a:defRPr sz="1200"/>
            </a:lvl2pPr>
            <a:lvl3pPr marL="1024128" indent="0">
              <a:buNone/>
              <a:defRPr sz="1200"/>
            </a:lvl3pPr>
            <a:lvl4pPr marL="1536192" indent="0">
              <a:buNone/>
              <a:defRPr sz="1200"/>
            </a:lvl4pPr>
            <a:lvl5pPr marL="2048256" indent="0">
              <a:buNone/>
              <a:defRPr sz="1200"/>
            </a:lvl5pPr>
          </a:lstStyle>
          <a:p>
            <a:pPr lvl="0"/>
            <a:r>
              <a:rPr lang="en-US"/>
              <a:t>ADD TEXT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6"/>
          </p:nvPr>
        </p:nvSpPr>
        <p:spPr>
          <a:xfrm>
            <a:off x="406400" y="6629400"/>
            <a:ext cx="2844800" cy="1828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C93A36-1BCE-4989-A484-BB2F32BA08F5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7"/>
          </p:nvPr>
        </p:nvSpPr>
        <p:spPr>
          <a:xfrm>
            <a:off x="4165600" y="6629400"/>
            <a:ext cx="3860800" cy="1828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8"/>
          </p:nvPr>
        </p:nvSpPr>
        <p:spPr>
          <a:xfrm>
            <a:off x="8981016" y="6631641"/>
            <a:ext cx="2844800" cy="1828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CB5F7B-7C15-41FD-9488-0FCC5C0A13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8" name="Instructional Text"/>
          <p:cNvSpPr/>
          <p:nvPr/>
        </p:nvSpPr>
        <p:spPr>
          <a:xfrm>
            <a:off x="12395200" y="-26670"/>
            <a:ext cx="1524000" cy="6858000"/>
          </a:xfrm>
          <a:prstGeom prst="roundRect">
            <a:avLst>
              <a:gd name="adj" fmla="val 6795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200"/>
              </a:spcBef>
            </a:pPr>
            <a:r>
              <a:rPr lang="en-US" sz="1100" b="1" i="1" baseline="0" noProof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Note: </a:t>
            </a:r>
          </a:p>
          <a:p>
            <a:pPr>
              <a:spcBef>
                <a:spcPts val="1200"/>
              </a:spcBef>
            </a:pPr>
            <a:r>
              <a:rPr lang="en-US" sz="1100" b="1" i="1" baseline="0" noProof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You can print this template to use as a wall calendar.</a:t>
            </a:r>
            <a:r>
              <a:rPr lang="en-US" sz="1100" b="1" i="1" noProof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You can also copy the slide for any month to add to your own presentation.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03480C92-D9DE-2600-8878-50CBD08BD44F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376914" y="108667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F51EAE76-4288-740E-DD89-DE03A54894B6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2281853" y="108667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6D33263F-1961-139C-5319-83CB070664D3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4197521" y="108667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9E9EEF8E-ADA2-7360-2EC0-7837B51F2176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6113189" y="108667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3C63D274-E2AF-CEC0-8477-3D812E82FD7F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8028857" y="108667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581F3A84-9C5C-A2DE-A357-D33683918A3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944525" y="108667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48C36CB0-8AFF-2D1A-2EB0-F8352DF978AA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376913" y="1313070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8148F11A-22AD-65C7-75F2-89A4D64A9748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2281852" y="1313070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5475E77E-C900-B918-F3AE-6820054B8A60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4197520" y="1313070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718133D1-A7BD-8153-486E-AB3B15A75DEB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6113188" y="1313070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FD8146F-7AAE-E2A4-BF2B-175ABEC110EE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8028856" y="1313070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EFC900DC-085B-49F1-6BDF-327336632D1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944524" y="1313069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57" name="Text Placeholder 21">
            <a:extLst>
              <a:ext uri="{FF2B5EF4-FFF2-40B4-BE49-F238E27FC236}">
                <a16:creationId xmlns:a16="http://schemas.microsoft.com/office/drawing/2014/main" id="{50FADF55-BDEF-B4C3-2DA2-B09F5C1AEF7B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76914" y="200464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9" name="Text Placeholder 21">
            <a:extLst>
              <a:ext uri="{FF2B5EF4-FFF2-40B4-BE49-F238E27FC236}">
                <a16:creationId xmlns:a16="http://schemas.microsoft.com/office/drawing/2014/main" id="{D9847C35-4BFE-B1FA-0074-D42160C7A572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281853" y="200464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3" name="Text Placeholder 21">
            <a:extLst>
              <a:ext uri="{FF2B5EF4-FFF2-40B4-BE49-F238E27FC236}">
                <a16:creationId xmlns:a16="http://schemas.microsoft.com/office/drawing/2014/main" id="{47A4B399-F7F6-EF07-63E1-BE2F5B5D3148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197521" y="200464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792" name="Text Placeholder 21">
            <a:extLst>
              <a:ext uri="{FF2B5EF4-FFF2-40B4-BE49-F238E27FC236}">
                <a16:creationId xmlns:a16="http://schemas.microsoft.com/office/drawing/2014/main" id="{6B1314BC-A552-1840-9710-BDDE1721C949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113189" y="200464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793" name="Text Placeholder 21">
            <a:extLst>
              <a:ext uri="{FF2B5EF4-FFF2-40B4-BE49-F238E27FC236}">
                <a16:creationId xmlns:a16="http://schemas.microsoft.com/office/drawing/2014/main" id="{06961B9A-6543-05BC-3D31-3632374C779C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028857" y="200464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794" name="Text Placeholder 21">
            <a:extLst>
              <a:ext uri="{FF2B5EF4-FFF2-40B4-BE49-F238E27FC236}">
                <a16:creationId xmlns:a16="http://schemas.microsoft.com/office/drawing/2014/main" id="{8CDF7BF1-AC46-D0F2-9681-F5C6AAE65CE5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944525" y="200464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795" name="Text Placeholder 2">
            <a:extLst>
              <a:ext uri="{FF2B5EF4-FFF2-40B4-BE49-F238E27FC236}">
                <a16:creationId xmlns:a16="http://schemas.microsoft.com/office/drawing/2014/main" id="{F9A6B7AA-B930-0BD5-073E-0FC0A36A80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6913" y="22310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796" name="Text Placeholder 2">
            <a:extLst>
              <a:ext uri="{FF2B5EF4-FFF2-40B4-BE49-F238E27FC236}">
                <a16:creationId xmlns:a16="http://schemas.microsoft.com/office/drawing/2014/main" id="{C28D3E4C-F3D3-BA87-CCE8-3DAF2A83D4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1852" y="22310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797" name="Text Placeholder 2">
            <a:extLst>
              <a:ext uri="{FF2B5EF4-FFF2-40B4-BE49-F238E27FC236}">
                <a16:creationId xmlns:a16="http://schemas.microsoft.com/office/drawing/2014/main" id="{CB4BDD95-C248-A79B-0D87-168C6EE21C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97520" y="22310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798" name="Text Placeholder 2">
            <a:extLst>
              <a:ext uri="{FF2B5EF4-FFF2-40B4-BE49-F238E27FC236}">
                <a16:creationId xmlns:a16="http://schemas.microsoft.com/office/drawing/2014/main" id="{E40E30EA-E7AC-769C-DFE9-2C2EE693F0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13188" y="22310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799" name="Text Placeholder 2">
            <a:extLst>
              <a:ext uri="{FF2B5EF4-FFF2-40B4-BE49-F238E27FC236}">
                <a16:creationId xmlns:a16="http://schemas.microsoft.com/office/drawing/2014/main" id="{A16AB2F0-CD53-FB09-4A6F-D7C8D905F5E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28856" y="22310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00" name="Text Placeholder 2">
            <a:extLst>
              <a:ext uri="{FF2B5EF4-FFF2-40B4-BE49-F238E27FC236}">
                <a16:creationId xmlns:a16="http://schemas.microsoft.com/office/drawing/2014/main" id="{202D130A-2872-A51F-5078-92225CB7C11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944524" y="22310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01" name="Text Placeholder 21">
            <a:extLst>
              <a:ext uri="{FF2B5EF4-FFF2-40B4-BE49-F238E27FC236}">
                <a16:creationId xmlns:a16="http://schemas.microsoft.com/office/drawing/2014/main" id="{8EAB2E23-034A-FA45-DB9C-F2BC05A4B735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376914" y="292765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02" name="Text Placeholder 21">
            <a:extLst>
              <a:ext uri="{FF2B5EF4-FFF2-40B4-BE49-F238E27FC236}">
                <a16:creationId xmlns:a16="http://schemas.microsoft.com/office/drawing/2014/main" id="{95F165C5-EE2F-32A4-09CC-8BC5B02245E6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2281853" y="292765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03" name="Text Placeholder 21">
            <a:extLst>
              <a:ext uri="{FF2B5EF4-FFF2-40B4-BE49-F238E27FC236}">
                <a16:creationId xmlns:a16="http://schemas.microsoft.com/office/drawing/2014/main" id="{99D35894-B0DF-5972-67C3-86CA510BC5BE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4197521" y="292765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04" name="Text Placeholder 21">
            <a:extLst>
              <a:ext uri="{FF2B5EF4-FFF2-40B4-BE49-F238E27FC236}">
                <a16:creationId xmlns:a16="http://schemas.microsoft.com/office/drawing/2014/main" id="{337B590D-A9FA-A6A8-7C97-424B9F0684C9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113189" y="292765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05" name="Text Placeholder 21">
            <a:extLst>
              <a:ext uri="{FF2B5EF4-FFF2-40B4-BE49-F238E27FC236}">
                <a16:creationId xmlns:a16="http://schemas.microsoft.com/office/drawing/2014/main" id="{C1C6EA46-FD75-E704-09F2-0929AEDAE6B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028857" y="292765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06" name="Text Placeholder 21">
            <a:extLst>
              <a:ext uri="{FF2B5EF4-FFF2-40B4-BE49-F238E27FC236}">
                <a16:creationId xmlns:a16="http://schemas.microsoft.com/office/drawing/2014/main" id="{0DC3C1DB-6C74-76C6-7204-2B0C3CE7FA2D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9944525" y="292765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07" name="Text Placeholder 2">
            <a:extLst>
              <a:ext uri="{FF2B5EF4-FFF2-40B4-BE49-F238E27FC236}">
                <a16:creationId xmlns:a16="http://schemas.microsoft.com/office/drawing/2014/main" id="{A5474F26-B208-3698-1C84-61890F4540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913" y="31454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08" name="Text Placeholder 2">
            <a:extLst>
              <a:ext uri="{FF2B5EF4-FFF2-40B4-BE49-F238E27FC236}">
                <a16:creationId xmlns:a16="http://schemas.microsoft.com/office/drawing/2014/main" id="{7B017046-8547-43A9-FA49-CDB9384ED1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81852" y="31454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09" name="Text Placeholder 2">
            <a:extLst>
              <a:ext uri="{FF2B5EF4-FFF2-40B4-BE49-F238E27FC236}">
                <a16:creationId xmlns:a16="http://schemas.microsoft.com/office/drawing/2014/main" id="{61BF3790-59F2-42A9-8F1B-E192E3579DD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97520" y="31454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10" name="Text Placeholder 2">
            <a:extLst>
              <a:ext uri="{FF2B5EF4-FFF2-40B4-BE49-F238E27FC236}">
                <a16:creationId xmlns:a16="http://schemas.microsoft.com/office/drawing/2014/main" id="{762FB43A-228A-E0B5-3826-59966425686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13188" y="31454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11" name="Text Placeholder 2">
            <a:extLst>
              <a:ext uri="{FF2B5EF4-FFF2-40B4-BE49-F238E27FC236}">
                <a16:creationId xmlns:a16="http://schemas.microsoft.com/office/drawing/2014/main" id="{B15738A2-B5B6-0633-64AF-66563A29DD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28856" y="31454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12" name="Text Placeholder 2">
            <a:extLst>
              <a:ext uri="{FF2B5EF4-FFF2-40B4-BE49-F238E27FC236}">
                <a16:creationId xmlns:a16="http://schemas.microsoft.com/office/drawing/2014/main" id="{6F8092EF-D2A1-7D38-C847-7E713414DD3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944524" y="31454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13" name="Text Placeholder 21">
            <a:extLst>
              <a:ext uri="{FF2B5EF4-FFF2-40B4-BE49-F238E27FC236}">
                <a16:creationId xmlns:a16="http://schemas.microsoft.com/office/drawing/2014/main" id="{089883F6-2E5B-FE13-5EFF-7CE41B82E406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376914" y="3852832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14" name="Text Placeholder 21">
            <a:extLst>
              <a:ext uri="{FF2B5EF4-FFF2-40B4-BE49-F238E27FC236}">
                <a16:creationId xmlns:a16="http://schemas.microsoft.com/office/drawing/2014/main" id="{3E7399A5-6A90-4D5A-2E95-453829853342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2281853" y="3852832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15" name="Text Placeholder 21">
            <a:extLst>
              <a:ext uri="{FF2B5EF4-FFF2-40B4-BE49-F238E27FC236}">
                <a16:creationId xmlns:a16="http://schemas.microsoft.com/office/drawing/2014/main" id="{8032865A-6B17-4CF9-AD57-759FAA8C14B1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4197521" y="3852832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16" name="Text Placeholder 21">
            <a:extLst>
              <a:ext uri="{FF2B5EF4-FFF2-40B4-BE49-F238E27FC236}">
                <a16:creationId xmlns:a16="http://schemas.microsoft.com/office/drawing/2014/main" id="{7BEDF1B7-2101-58EB-173B-560B50B1D7C2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6113189" y="3852832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17" name="Text Placeholder 21">
            <a:extLst>
              <a:ext uri="{FF2B5EF4-FFF2-40B4-BE49-F238E27FC236}">
                <a16:creationId xmlns:a16="http://schemas.microsoft.com/office/drawing/2014/main" id="{EE8D67CC-97B1-9ED7-F064-6B0F24CE457F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028857" y="3852832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18" name="Text Placeholder 21">
            <a:extLst>
              <a:ext uri="{FF2B5EF4-FFF2-40B4-BE49-F238E27FC236}">
                <a16:creationId xmlns:a16="http://schemas.microsoft.com/office/drawing/2014/main" id="{B9ECC4C1-5268-5D5B-5858-CE7528C3B161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9944525" y="3852832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19" name="Text Placeholder 2">
            <a:extLst>
              <a:ext uri="{FF2B5EF4-FFF2-40B4-BE49-F238E27FC236}">
                <a16:creationId xmlns:a16="http://schemas.microsoft.com/office/drawing/2014/main" id="{31DEBA60-C4CA-7C7D-342B-F53B369078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913" y="40598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20" name="Text Placeholder 2">
            <a:extLst>
              <a:ext uri="{FF2B5EF4-FFF2-40B4-BE49-F238E27FC236}">
                <a16:creationId xmlns:a16="http://schemas.microsoft.com/office/drawing/2014/main" id="{12F44D2C-4302-E514-46AC-29BCCACD7F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81852" y="40598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21" name="Text Placeholder 2">
            <a:extLst>
              <a:ext uri="{FF2B5EF4-FFF2-40B4-BE49-F238E27FC236}">
                <a16:creationId xmlns:a16="http://schemas.microsoft.com/office/drawing/2014/main" id="{B9B6E657-14B4-E24E-057B-E09759AF84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97520" y="40598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22" name="Text Placeholder 2">
            <a:extLst>
              <a:ext uri="{FF2B5EF4-FFF2-40B4-BE49-F238E27FC236}">
                <a16:creationId xmlns:a16="http://schemas.microsoft.com/office/drawing/2014/main" id="{854579A2-F6AB-ED01-34A1-6B541D886E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13188" y="40598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23" name="Text Placeholder 2">
            <a:extLst>
              <a:ext uri="{FF2B5EF4-FFF2-40B4-BE49-F238E27FC236}">
                <a16:creationId xmlns:a16="http://schemas.microsoft.com/office/drawing/2014/main" id="{156DDCCC-A9F7-F3E3-4CF3-317FEE423D1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28856" y="40598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24" name="Text Placeholder 2">
            <a:extLst>
              <a:ext uri="{FF2B5EF4-FFF2-40B4-BE49-F238E27FC236}">
                <a16:creationId xmlns:a16="http://schemas.microsoft.com/office/drawing/2014/main" id="{25414524-86C7-8078-113D-97DBD4CE534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944524" y="40598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25" name="Text Placeholder 21">
            <a:extLst>
              <a:ext uri="{FF2B5EF4-FFF2-40B4-BE49-F238E27FC236}">
                <a16:creationId xmlns:a16="http://schemas.microsoft.com/office/drawing/2014/main" id="{89CBB617-0247-E111-7E3F-7F6697D12C53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376914" y="4756627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26" name="Text Placeholder 21">
            <a:extLst>
              <a:ext uri="{FF2B5EF4-FFF2-40B4-BE49-F238E27FC236}">
                <a16:creationId xmlns:a16="http://schemas.microsoft.com/office/drawing/2014/main" id="{DBEC3A21-47F2-B01A-D2D4-AB4E9A600191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2281853" y="4756627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27" name="Text Placeholder 21">
            <a:extLst>
              <a:ext uri="{FF2B5EF4-FFF2-40B4-BE49-F238E27FC236}">
                <a16:creationId xmlns:a16="http://schemas.microsoft.com/office/drawing/2014/main" id="{507F4AA4-EE83-1892-692C-3ECFB16727B0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197521" y="4756627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45" name="Text Placeholder 21">
            <a:extLst>
              <a:ext uri="{FF2B5EF4-FFF2-40B4-BE49-F238E27FC236}">
                <a16:creationId xmlns:a16="http://schemas.microsoft.com/office/drawing/2014/main" id="{5E3F98DA-EF04-A9E4-D257-F0C2997ED6B3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6113189" y="4756627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46" name="Text Placeholder 21">
            <a:extLst>
              <a:ext uri="{FF2B5EF4-FFF2-40B4-BE49-F238E27FC236}">
                <a16:creationId xmlns:a16="http://schemas.microsoft.com/office/drawing/2014/main" id="{0AABE093-C6A8-02E2-42C9-B74FEA5D1FFE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8028857" y="4756627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47" name="Text Placeholder 21">
            <a:extLst>
              <a:ext uri="{FF2B5EF4-FFF2-40B4-BE49-F238E27FC236}">
                <a16:creationId xmlns:a16="http://schemas.microsoft.com/office/drawing/2014/main" id="{AB043392-85B4-A084-B070-EA98B1A9E45F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9944525" y="4756627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48" name="Text Placeholder 2">
            <a:extLst>
              <a:ext uri="{FF2B5EF4-FFF2-40B4-BE49-F238E27FC236}">
                <a16:creationId xmlns:a16="http://schemas.microsoft.com/office/drawing/2014/main" id="{A5E901E7-1559-CF4D-D248-ED28393A9C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913" y="49742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49" name="Text Placeholder 2">
            <a:extLst>
              <a:ext uri="{FF2B5EF4-FFF2-40B4-BE49-F238E27FC236}">
                <a16:creationId xmlns:a16="http://schemas.microsoft.com/office/drawing/2014/main" id="{0132E90F-9C5D-EA01-2E8B-ECC573CB92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81852" y="49742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50" name="Text Placeholder 2">
            <a:extLst>
              <a:ext uri="{FF2B5EF4-FFF2-40B4-BE49-F238E27FC236}">
                <a16:creationId xmlns:a16="http://schemas.microsoft.com/office/drawing/2014/main" id="{576E98CF-C715-0321-5A94-328C1F65B03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97520" y="49742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51" name="Text Placeholder 2">
            <a:extLst>
              <a:ext uri="{FF2B5EF4-FFF2-40B4-BE49-F238E27FC236}">
                <a16:creationId xmlns:a16="http://schemas.microsoft.com/office/drawing/2014/main" id="{A26E205A-2564-1C8F-C8C0-D231C550FD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13188" y="49742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52" name="Text Placeholder 2">
            <a:extLst>
              <a:ext uri="{FF2B5EF4-FFF2-40B4-BE49-F238E27FC236}">
                <a16:creationId xmlns:a16="http://schemas.microsoft.com/office/drawing/2014/main" id="{24E604DB-03C5-FEE3-3176-3128BF016F1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28856" y="49742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53" name="Text Placeholder 2">
            <a:extLst>
              <a:ext uri="{FF2B5EF4-FFF2-40B4-BE49-F238E27FC236}">
                <a16:creationId xmlns:a16="http://schemas.microsoft.com/office/drawing/2014/main" id="{670747EF-1D62-A232-D800-FA55767C9D2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944524" y="49742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54" name="Text Placeholder 21">
            <a:extLst>
              <a:ext uri="{FF2B5EF4-FFF2-40B4-BE49-F238E27FC236}">
                <a16:creationId xmlns:a16="http://schemas.microsoft.com/office/drawing/2014/main" id="{1740C345-F7BC-80C7-1A35-A7E38962252A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376914" y="568180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55" name="Text Placeholder 2">
            <a:extLst>
              <a:ext uri="{FF2B5EF4-FFF2-40B4-BE49-F238E27FC236}">
                <a16:creationId xmlns:a16="http://schemas.microsoft.com/office/drawing/2014/main" id="{ECE3C870-86D3-FF54-18CB-F54B8DD43E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6913" y="5897775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65" name="Text Placeholder 21">
            <a:extLst>
              <a:ext uri="{FF2B5EF4-FFF2-40B4-BE49-F238E27FC236}">
                <a16:creationId xmlns:a16="http://schemas.microsoft.com/office/drawing/2014/main" id="{D82A19B0-6D34-5158-1EAF-6B17A889A875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2281853" y="568180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9" name="Text Placeholder 21">
            <a:extLst>
              <a:ext uri="{FF2B5EF4-FFF2-40B4-BE49-F238E27FC236}">
                <a16:creationId xmlns:a16="http://schemas.microsoft.com/office/drawing/2014/main" id="{82AB8DCC-3A5B-2516-CCC8-8910A0B5A53D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4197521" y="568180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75" name="Text Placeholder 21">
            <a:extLst>
              <a:ext uri="{FF2B5EF4-FFF2-40B4-BE49-F238E27FC236}">
                <a16:creationId xmlns:a16="http://schemas.microsoft.com/office/drawing/2014/main" id="{06967F1F-BB4D-6E97-E1B5-BE739B4989B1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6113189" y="568180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76" name="Text Placeholder 21">
            <a:extLst>
              <a:ext uri="{FF2B5EF4-FFF2-40B4-BE49-F238E27FC236}">
                <a16:creationId xmlns:a16="http://schemas.microsoft.com/office/drawing/2014/main" id="{3BC676C8-0B41-5199-57BE-B2A28DB15751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8028857" y="568180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77" name="Text Placeholder 21">
            <a:extLst>
              <a:ext uri="{FF2B5EF4-FFF2-40B4-BE49-F238E27FC236}">
                <a16:creationId xmlns:a16="http://schemas.microsoft.com/office/drawing/2014/main" id="{7EB32C30-21EF-CD40-5AF2-726250F19C6F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9944525" y="568180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4C561879-974C-5A81-7292-98A27E11C847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2281852" y="5897775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7D2012F1-A54E-C1D5-CF2F-BBE5C736C8A7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4197520" y="5897775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481DA71A-A87E-131A-4AD6-5E1D0E6D2C43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6113188" y="5897775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1B5A66C9-C7F7-C9AA-461B-BC4E012AD967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8028856" y="5897775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8E23917F-F330-D83B-EC4B-82AE9051D7ED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9944524" y="5897775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529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R/Y_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5DC-7D63-DF48-9E5C-D85B8F0CA54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2472C7E-7C4E-A54B-B12E-8AF668B9B4C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496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R/Y_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5DC-7D63-DF48-9E5C-D85B8F0CA54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7F0CFB6-1970-F547-9805-159DC3D906B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520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R/Y_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5DC-7D63-DF48-9E5C-D85B8F0CA54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4532EF4-3D67-6944-9514-676849A955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3863" y="0"/>
            <a:ext cx="3837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417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R/Y_6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5DC-7D63-DF48-9E5C-D85B8F0CA54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C6FAC8B-692C-1F4A-9FD2-E3FD2E0C33C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8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7E96C-0A7D-F64E-BCB7-2347B8578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0" y="2468880"/>
            <a:ext cx="8382646" cy="2555875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F015C-1315-1E44-AE22-1354372E0C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03120" y="5029200"/>
            <a:ext cx="3924300" cy="100647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855C22-8691-3246-82BA-7D95F02094BC}" type="datetime4">
              <a:rPr lang="en-US" smtClean="0"/>
              <a:t>June 1, 2026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D34F45B-CB8E-1543-BE79-06E39478330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5008879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313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Navy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A305159-05FA-644C-91DA-6A782237273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5290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169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8EBE-B278-4D4C-A201-4FAEADB9091F}" type="datetime1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Template © calendarlabs.com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E2B1-9AEE-464E-A293-CD9490B3C7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75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2F146D1-959D-114E-A46D-D04F93BF9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2190" y="0"/>
            <a:ext cx="6099810" cy="6858000"/>
          </a:xfrm>
          <a:custGeom>
            <a:avLst/>
            <a:gdLst>
              <a:gd name="connsiteX0" fmla="*/ 6781799 w 6781800"/>
              <a:gd name="connsiteY0" fmla="*/ 0 h 6858000"/>
              <a:gd name="connsiteX1" fmla="*/ 6781800 w 6781800"/>
              <a:gd name="connsiteY1" fmla="*/ 0 h 6858000"/>
              <a:gd name="connsiteX2" fmla="*/ 6781800 w 6781800"/>
              <a:gd name="connsiteY2" fmla="*/ 6858000 h 6858000"/>
              <a:gd name="connsiteX3" fmla="*/ 0 w 6781800"/>
              <a:gd name="connsiteY3" fmla="*/ 6858000 h 6858000"/>
              <a:gd name="connsiteX4" fmla="*/ 0 w 6781800"/>
              <a:gd name="connsiteY4" fmla="*/ 6857999 h 6858000"/>
              <a:gd name="connsiteX5" fmla="*/ 3521073 w 6781800"/>
              <a:gd name="connsiteY5" fmla="*/ 6857999 h 6858000"/>
              <a:gd name="connsiteX6" fmla="*/ 92966 w 6781800"/>
              <a:gd name="connsiteY6" fmla="*/ 3429001 h 6858000"/>
              <a:gd name="connsiteX7" fmla="*/ 3521074 w 6781800"/>
              <a:gd name="connsiteY7" fmla="*/ 1 h 6858000"/>
              <a:gd name="connsiteX8" fmla="*/ 3521074 w 6781800"/>
              <a:gd name="connsiteY8" fmla="*/ 6857999 h 6858000"/>
              <a:gd name="connsiteX9" fmla="*/ 3521075 w 6781800"/>
              <a:gd name="connsiteY9" fmla="*/ 1 h 6858000"/>
              <a:gd name="connsiteX10" fmla="*/ 6781799 w 6781800"/>
              <a:gd name="connsiteY10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81800" h="6858000">
                <a:moveTo>
                  <a:pt x="6781799" y="0"/>
                </a:moveTo>
                <a:lnTo>
                  <a:pt x="6781800" y="0"/>
                </a:lnTo>
                <a:lnTo>
                  <a:pt x="6781800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3521073" y="6857999"/>
                </a:lnTo>
                <a:lnTo>
                  <a:pt x="92966" y="3429001"/>
                </a:lnTo>
                <a:lnTo>
                  <a:pt x="3521074" y="1"/>
                </a:lnTo>
                <a:lnTo>
                  <a:pt x="3521074" y="6857999"/>
                </a:lnTo>
                <a:lnTo>
                  <a:pt x="3521075" y="1"/>
                </a:lnTo>
                <a:lnTo>
                  <a:pt x="6781799" y="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B94699D-80A6-8D45-93C1-60C66F897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2" y="2473325"/>
            <a:ext cx="5542598" cy="1904365"/>
          </a:xfrm>
        </p:spPr>
        <p:txBody>
          <a:bodyPr anchor="ctr" anchorCtr="0"/>
          <a:lstStyle>
            <a:lvl1pPr>
              <a:lnSpc>
                <a:spcPct val="100000"/>
              </a:lnSpc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ABD1690-48C1-094D-914B-23FF5BD0CD2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5008879" cy="233172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F010E6A-E64E-D04A-82BB-54DF8D5A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5269230"/>
            <a:ext cx="3924300" cy="76644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855C22-8691-3246-82BA-7D95F02094BC}" type="datetime4">
              <a:rPr lang="en-US" smtClean="0"/>
              <a:t>June 1,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9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3D86A-7368-BE48-AD74-71C68AA8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4" y="457200"/>
            <a:ext cx="8507412" cy="1143000"/>
          </a:xfrm>
        </p:spPr>
        <p:txBody>
          <a:bodyPr/>
          <a:lstStyle>
            <a:lvl1pPr>
              <a:lnSpc>
                <a:spcPct val="100000"/>
              </a:lnSpc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591C1-5915-6B4D-B703-782EC1F68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600200"/>
            <a:ext cx="8507412" cy="4351338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611EB052-6562-7545-A6BA-6648ABF04E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648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7DF3-0F7A-BB4C-AB3C-D97FFDFB0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4" y="457200"/>
            <a:ext cx="8507412" cy="1143000"/>
          </a:xfrm>
        </p:spPr>
        <p:txBody>
          <a:bodyPr/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AD214-935B-7749-BF0B-768D86063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863" y="1600199"/>
            <a:ext cx="5166360" cy="4435475"/>
          </a:xfrm>
        </p:spPr>
        <p:txBody>
          <a:bodyPr/>
          <a:lstStyle>
            <a:lvl1pPr>
              <a:lnSpc>
                <a:spcPct val="110000"/>
              </a:lnSpc>
              <a:defRPr sz="20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defRPr sz="20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 sz="20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 sz="20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55422-43FB-194B-85E8-F8436E39D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600200"/>
            <a:ext cx="5166360" cy="4435475"/>
          </a:xfrm>
        </p:spPr>
        <p:txBody>
          <a:bodyPr/>
          <a:lstStyle>
            <a:lvl1pPr>
              <a:lnSpc>
                <a:spcPct val="110000"/>
              </a:lnSpc>
              <a:defRPr sz="20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defRPr sz="20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 sz="20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 sz="20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F5D35F0-A6FD-8141-9364-759174B886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2507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7DF3-0F7A-BB4C-AB3C-D97FFDFB0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AD214-935B-7749-BF0B-768D86063C8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23862" y="1600200"/>
            <a:ext cx="5166360" cy="453888"/>
          </a:xfrm>
        </p:spPr>
        <p:txBody>
          <a:bodyPr/>
          <a:lstStyle>
            <a:lvl1pPr>
              <a:lnSpc>
                <a:spcPct val="110000"/>
              </a:lnSpc>
              <a:defRPr sz="1800">
                <a:solidFill>
                  <a:schemeClr val="accent2"/>
                </a:solidFill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F5D35F0-A6FD-8141-9364-759174B886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12097E7-25B9-8845-929D-D6AD3CAC196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3862" y="2473325"/>
            <a:ext cx="5166360" cy="3562350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2000"/>
            </a:lvl2pPr>
            <a:lvl3pPr>
              <a:lnSpc>
                <a:spcPct val="110000"/>
              </a:lnSpc>
              <a:defRPr sz="2000"/>
            </a:lvl3pPr>
            <a:lvl4pPr>
              <a:lnSpc>
                <a:spcPct val="110000"/>
              </a:lnSpc>
              <a:defRPr sz="2000"/>
            </a:lvl4pPr>
            <a:lvl5pPr>
              <a:lnSpc>
                <a:spcPct val="110000"/>
              </a:lnSpc>
              <a:defRPr sz="2000"/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972C97-6BF9-4F4C-B9E7-D33FD32C1927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095999" y="1600200"/>
            <a:ext cx="5166360" cy="453888"/>
          </a:xfrm>
        </p:spPr>
        <p:txBody>
          <a:bodyPr/>
          <a:lstStyle>
            <a:lvl1pPr>
              <a:lnSpc>
                <a:spcPct val="110000"/>
              </a:lnSpc>
              <a:defRPr sz="1800">
                <a:solidFill>
                  <a:schemeClr val="accent2"/>
                </a:solidFill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8EC568F-843A-3640-B1EF-2056F22F1820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095999" y="2473325"/>
            <a:ext cx="5166360" cy="3562350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2000"/>
            </a:lvl2pPr>
            <a:lvl3pPr>
              <a:lnSpc>
                <a:spcPct val="110000"/>
              </a:lnSpc>
              <a:defRPr sz="2000"/>
            </a:lvl3pPr>
            <a:lvl4pPr>
              <a:lnSpc>
                <a:spcPct val="110000"/>
              </a:lnSpc>
              <a:defRPr sz="2000"/>
            </a:lvl4pPr>
            <a:lvl5pPr>
              <a:lnSpc>
                <a:spcPct val="110000"/>
              </a:lnSpc>
              <a:defRPr sz="2000"/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0280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A24567-35BB-F34C-BE28-2F27CD24E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4" y="457200"/>
            <a:ext cx="8507412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894BC-F12D-D64A-B25C-00D4DE20F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3863" y="1600199"/>
            <a:ext cx="8507412" cy="44354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E3F34-D11C-3540-B14F-649A3DCD4A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2606" y="6362700"/>
            <a:ext cx="5173394" cy="4953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PowerPoint template guidelines and examples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719F2-77FF-6F4D-8225-B37BCFBB2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31275" y="6362700"/>
            <a:ext cx="2833688" cy="495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4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8" r:id="rId1"/>
    <p:sldLayoutId id="2147484349" r:id="rId2"/>
    <p:sldLayoutId id="214748435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4351" r:id="rId19"/>
    <p:sldLayoutId id="2147483676" r:id="rId20"/>
    <p:sldLayoutId id="2147483703" r:id="rId21"/>
    <p:sldLayoutId id="2147483677" r:id="rId22"/>
    <p:sldLayoutId id="2147484352" r:id="rId23"/>
    <p:sldLayoutId id="2147484353" r:id="rId24"/>
    <p:sldLayoutId id="2147484354" r:id="rId25"/>
    <p:sldLayoutId id="2147484355" r:id="rId26"/>
    <p:sldLayoutId id="2147484356" r:id="rId27"/>
    <p:sldLayoutId id="2147484357" r:id="rId28"/>
    <p:sldLayoutId id="2147484358" r:id="rId29"/>
    <p:sldLayoutId id="2147484359" r:id="rId30"/>
    <p:sldLayoutId id="2147484360" r:id="rId31"/>
    <p:sldLayoutId id="2147484361" r:id="rId32"/>
    <p:sldLayoutId id="2147484362" r:id="rId33"/>
    <p:sldLayoutId id="2147484363" r:id="rId34"/>
    <p:sldLayoutId id="2147484364" r:id="rId35"/>
    <p:sldLayoutId id="2147484365" r:id="rId36"/>
    <p:sldLayoutId id="2147484366" r:id="rId37"/>
    <p:sldLayoutId id="2147484367" r:id="rId38"/>
    <p:sldLayoutId id="2147484368" r:id="rId39"/>
    <p:sldLayoutId id="2147484369" r:id="rId40"/>
    <p:sldLayoutId id="2147484370" r:id="rId41"/>
    <p:sldLayoutId id="2147484191" r:id="rId42"/>
    <p:sldLayoutId id="2147484193" r:id="rId43"/>
    <p:sldLayoutId id="2147484194" r:id="rId44"/>
    <p:sldLayoutId id="2147483697" r:id="rId45"/>
    <p:sldLayoutId id="2147483704" r:id="rId46"/>
    <p:sldLayoutId id="2147483705" r:id="rId47"/>
    <p:sldLayoutId id="2147483706" r:id="rId48"/>
    <p:sldLayoutId id="2147483708" r:id="rId49"/>
    <p:sldLayoutId id="2147483713" r:id="rId50"/>
    <p:sldLayoutId id="2147484209" r:id="rId5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j-lt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tabLst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28650" indent="-280988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SzPct val="70000"/>
        <a:buFont typeface=".Lucida Grande UI Regular"/>
        <a:buChar char="◆"/>
        <a:tabLst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20750" indent="-23336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7950" indent="-4572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System Font Regular"/>
        <a:buChar char="—"/>
        <a:tabLst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88">
          <p15:clr>
            <a:srgbClr val="F26B43"/>
          </p15:clr>
        </p15:guide>
        <p15:guide id="4" orient="horz" pos="1008">
          <p15:clr>
            <a:srgbClr val="F26B43"/>
          </p15:clr>
        </p15:guide>
        <p15:guide id="5" pos="267">
          <p15:clr>
            <a:srgbClr val="F26B43"/>
          </p15:clr>
        </p15:guide>
        <p15:guide id="6" orient="horz" pos="4008">
          <p15:clr>
            <a:srgbClr val="F26B43"/>
          </p15:clr>
        </p15:guide>
        <p15:guide id="7" pos="7411">
          <p15:clr>
            <a:srgbClr val="F26B43"/>
          </p15:clr>
        </p15:guide>
        <p15:guide id="8" pos="5626">
          <p15:clr>
            <a:srgbClr val="F26B43"/>
          </p15:clr>
        </p15:guide>
        <p15:guide id="9" pos="2053">
          <p15:clr>
            <a:srgbClr val="F26B43"/>
          </p15:clr>
        </p15:guide>
        <p15:guide id="11" orient="horz" pos="1558">
          <p15:clr>
            <a:srgbClr val="F26B43"/>
          </p15:clr>
        </p15:guide>
        <p15:guide id="13" orient="horz" pos="3802">
          <p15:clr>
            <a:srgbClr val="F26B43"/>
          </p15:clr>
        </p15:guide>
        <p15:guide id="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B7666-D66C-4453-9C04-344450CE2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19" y="2441861"/>
            <a:ext cx="9593263" cy="1409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cs typeface="Arial"/>
              </a:rPr>
              <a:t>Fraternal Operations Workshop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293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CA2CF-7C31-E3C4-BA43-E8BCD0F85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4" y="762000"/>
            <a:ext cx="10783398" cy="148638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  <a:cs typeface="Arial"/>
              </a:rPr>
              <a:t>Focus on our best programs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  <a:cs typeface="Arial"/>
              </a:rPr>
              <a:t>Streamline resources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509E3C-F318-ADED-8AE9-803D4C3D1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4" y="125543"/>
            <a:ext cx="8507412" cy="636457"/>
          </a:xfrm>
        </p:spPr>
        <p:txBody>
          <a:bodyPr/>
          <a:lstStyle/>
          <a:p>
            <a:r>
              <a:rPr lang="en-US" sz="3600" dirty="0">
                <a:cs typeface="Arial"/>
              </a:rPr>
              <a:t>Goals</a:t>
            </a: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41761A-CFCF-E04A-B40A-A4F8B79FF44A}"/>
              </a:ext>
            </a:extLst>
          </p:cNvPr>
          <p:cNvSpPr txBox="1"/>
          <p:nvPr/>
        </p:nvSpPr>
        <p:spPr>
          <a:xfrm>
            <a:off x="443768" y="2771846"/>
            <a:ext cx="521847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cs typeface="Arial"/>
              </a:rPr>
              <a:t>Remove low-performers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cs typeface="Arial"/>
              </a:rPr>
              <a:t>Eliminate redundancies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cs typeface="Arial"/>
              </a:rPr>
              <a:t>Add more engaging programs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336BAA0-EE2B-9CDF-B200-840006BBF8DA}"/>
              </a:ext>
            </a:extLst>
          </p:cNvPr>
          <p:cNvSpPr txBox="1">
            <a:spLocks/>
          </p:cNvSpPr>
          <p:nvPr/>
        </p:nvSpPr>
        <p:spPr>
          <a:xfrm>
            <a:off x="391535" y="2120650"/>
            <a:ext cx="8507412" cy="8113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bg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>
                <a:cs typeface="Arial"/>
              </a:rPr>
              <a:t>Process</a:t>
            </a:r>
            <a:endParaRPr lang="en-US" sz="36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66FEAE-5B5F-7388-9ECB-E87DF95CE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796" y="2771846"/>
            <a:ext cx="6166768" cy="346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84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A9FC9-3519-D81B-7058-55F4BDD17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A0AC8-4F87-0AF8-73ED-FEF78C106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576" y="278892"/>
            <a:ext cx="10010456" cy="5509260"/>
          </a:xfrm>
        </p:spPr>
        <p:txBody>
          <a:bodyPr/>
          <a:lstStyle/>
          <a:p>
            <a:pPr>
              <a:lnSpc>
                <a:spcPts val="5400"/>
              </a:lnSpc>
            </a:pPr>
            <a:r>
              <a:rPr lang="en-US" sz="2800" b="1" dirty="0">
                <a:cs typeface="Arial"/>
              </a:rPr>
              <a:t>Removed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  <a:cs typeface="Arial"/>
              </a:rPr>
              <a:t>Family Week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  <a:cs typeface="Arial"/>
              </a:rPr>
              <a:t>Good Friday Family Promotion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  <a:cs typeface="Arial"/>
              </a:rPr>
              <a:t>Habitat for Humanity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b="1" dirty="0">
              <a:latin typeface="+mn-lt"/>
              <a:cs typeface="Arial"/>
            </a:endParaRPr>
          </a:p>
          <a:p>
            <a:pPr>
              <a:lnSpc>
                <a:spcPts val="5400"/>
              </a:lnSpc>
            </a:pPr>
            <a:r>
              <a:rPr lang="en-US" sz="2800" b="1" dirty="0">
                <a:cs typeface="Arial"/>
              </a:rPr>
              <a:t>Combined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  <a:cs typeface="Arial"/>
              </a:rPr>
              <a:t>Family Fully Alive </a:t>
            </a:r>
            <a:r>
              <a:rPr lang="en-US" sz="2400" b="1" dirty="0">
                <a:latin typeface="+mn-lt"/>
                <a:cs typeface="Arial"/>
                <a:sym typeface="Wingdings" panose="05000000000000000000" pitchFamily="2" charset="2"/>
              </a:rPr>
              <a:t> Family Prayer Night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  <a:cs typeface="Arial"/>
                <a:sym typeface="Wingdings" panose="05000000000000000000" pitchFamily="2" charset="2"/>
              </a:rPr>
              <a:t>Novena for Life  Gospel of Life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  <a:cs typeface="Arial"/>
                <a:sym typeface="Wingdings" panose="05000000000000000000" pitchFamily="2" charset="2"/>
              </a:rPr>
              <a:t>Pregnancy Center Support  ASAP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200" b="1" dirty="0">
              <a:latin typeface="+mn-lt"/>
              <a:cs typeface="Arial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100" b="1" dirty="0">
              <a:latin typeface="+mn-lt"/>
              <a:cs typeface="Arial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b="1" dirty="0">
              <a:latin typeface="+mn-lt"/>
              <a:cs typeface="Arial"/>
            </a:endParaRPr>
          </a:p>
          <a:p>
            <a:pPr>
              <a:lnSpc>
                <a:spcPct val="150000"/>
              </a:lnSpc>
            </a:pPr>
            <a:br>
              <a:rPr lang="en-US" sz="2800" b="1" dirty="0">
                <a:latin typeface="+mn-lt"/>
                <a:cs typeface="Arial"/>
              </a:rPr>
            </a:br>
            <a:endParaRPr lang="en-US" sz="2800" b="1" dirty="0">
              <a:latin typeface="+mn-lt"/>
              <a:cs typeface="Arial"/>
            </a:endParaRPr>
          </a:p>
          <a:p>
            <a:pPr lvl="1">
              <a:lnSpc>
                <a:spcPct val="100000"/>
              </a:lnSpc>
            </a:pPr>
            <a:endParaRPr lang="en-US" sz="2400" b="1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9003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218B9-EA44-1B56-AE9A-039E5C14A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336" y="71511"/>
            <a:ext cx="10251216" cy="671497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b="1" dirty="0">
                <a:cs typeface="Arial"/>
                <a:sym typeface="Wingdings" panose="05000000000000000000" pitchFamily="2" charset="2"/>
              </a:rPr>
              <a:t>Added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  <a:cs typeface="Arial"/>
                <a:sym typeface="Wingdings" panose="05000000000000000000" pitchFamily="2" charset="2"/>
              </a:rPr>
              <a:t>Build-a-Bed (Family)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+mn-lt"/>
                <a:cs typeface="Arial"/>
                <a:sym typeface="Wingdings" panose="05000000000000000000" pitchFamily="2" charset="2"/>
              </a:rPr>
              <a:t>Quinceañera</a:t>
            </a:r>
            <a:r>
              <a:rPr lang="en-US" sz="2400" b="1" dirty="0">
                <a:latin typeface="+mn-lt"/>
                <a:cs typeface="Arial"/>
                <a:sym typeface="Wingdings" panose="05000000000000000000" pitchFamily="2" charset="2"/>
              </a:rPr>
              <a:t> Support (Family)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  <a:cs typeface="Arial"/>
                <a:sym typeface="Wingdings" panose="05000000000000000000" pitchFamily="2" charset="2"/>
              </a:rPr>
              <a:t>Remembering Our Faithful Departed (Family)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  <a:cs typeface="Arial"/>
                <a:sym typeface="Wingdings" panose="05000000000000000000" pitchFamily="2" charset="2"/>
              </a:rPr>
              <a:t>Imitating Saint Juan Diego (Faith)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  <a:ea typeface="Calibri" panose="020F0502020204030204" pitchFamily="34" charset="0"/>
                <a:cs typeface="Arial"/>
                <a:sym typeface="Wingdings" panose="05000000000000000000" pitchFamily="2" charset="2"/>
              </a:rPr>
              <a:t>¡Viva Cristo Rey! (Faith)</a:t>
            </a:r>
            <a:endParaRPr lang="en-US" sz="2400" b="1" dirty="0">
              <a:latin typeface="+mn-lt"/>
              <a:cs typeface="Arial"/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  <a:cs typeface="Arial"/>
                <a:sym typeface="Wingdings" panose="05000000000000000000" pitchFamily="2" charset="2"/>
              </a:rPr>
              <a:t>Bright Futures (Community)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  <a:cs typeface="Arial"/>
                <a:sym typeface="Wingdings" panose="05000000000000000000" pitchFamily="2" charset="2"/>
              </a:rPr>
              <a:t>Celebrating Our Catholic Heritage (Community)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  <a:cs typeface="Arial"/>
                <a:sym typeface="Wingdings" panose="05000000000000000000" pitchFamily="2" charset="2"/>
              </a:rPr>
              <a:t>Gospel of Life (Life)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  <a:cs typeface="Arial"/>
                <a:sym typeface="Wingdings" panose="05000000000000000000" pitchFamily="2" charset="2"/>
              </a:rPr>
              <a:t>Holy Hour for Life with Our Lady of Guadalupe (Life)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cs typeface="Arial"/>
                <a:sym typeface="Wingdings" panose="05000000000000000000" pitchFamily="2" charset="2"/>
              </a:rPr>
              <a:t>Other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  <a:cs typeface="Arial"/>
                <a:sym typeface="Wingdings" panose="05000000000000000000" pitchFamily="2" charset="2"/>
              </a:rPr>
              <a:t>Moving Building the Domestic Church Kiosk to Family category</a:t>
            </a:r>
          </a:p>
        </p:txBody>
      </p:sp>
    </p:spTree>
    <p:extLst>
      <p:ext uri="{BB962C8B-B14F-4D97-AF65-F5344CB8AC3E}">
        <p14:creationId xmlns:p14="http://schemas.microsoft.com/office/powerpoint/2010/main" val="2815345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4DBC5-C0A4-571C-F2F1-1E591AF3D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0AE4E-F931-30E1-960E-98D6E759E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262" y="2295525"/>
            <a:ext cx="6633263" cy="1828800"/>
          </a:xfrm>
        </p:spPr>
        <p:txBody>
          <a:bodyPr/>
          <a:lstStyle/>
          <a:p>
            <a:pPr lvl="2" indent="-28067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+mn-lt"/>
                <a:cs typeface="Arial"/>
              </a:rPr>
              <a:t>Simplified program offerings</a:t>
            </a:r>
          </a:p>
          <a:p>
            <a:pPr lvl="2" indent="-28067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+mn-lt"/>
                <a:cs typeface="Arial"/>
              </a:rPr>
              <a:t>Improved member experience</a:t>
            </a:r>
          </a:p>
          <a:p>
            <a:pPr marL="347980" lvl="2" indent="0">
              <a:lnSpc>
                <a:spcPct val="200000"/>
              </a:lnSpc>
              <a:spcAft>
                <a:spcPts val="0"/>
              </a:spcAft>
              <a:buNone/>
            </a:pPr>
            <a:endParaRPr lang="en-US" sz="2400" b="1" dirty="0">
              <a:latin typeface="+mn-lt"/>
              <a:cs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DB3DD71-612D-FAF5-0752-94A6865C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4" y="457200"/>
            <a:ext cx="8507412" cy="1143000"/>
          </a:xfrm>
        </p:spPr>
        <p:txBody>
          <a:bodyPr/>
          <a:lstStyle/>
          <a:p>
            <a:r>
              <a:rPr lang="en-US" sz="3600" dirty="0">
                <a:cs typeface="Arial"/>
              </a:rPr>
              <a:t>Results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1D4D1C-2B40-F4BB-21AC-7F8CDFAF1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841" y="644769"/>
            <a:ext cx="4711295" cy="5756031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3165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90757-18B8-74F4-A803-F946F238B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Arial"/>
              </a:rPr>
              <a:t>Operations Updates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94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C7A89-33B2-60A3-D64E-471EAC66A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C52D8-1E5C-64D4-7C41-046B7ED96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500" y="167951"/>
            <a:ext cx="10866177" cy="1143000"/>
          </a:xfrm>
        </p:spPr>
        <p:txBody>
          <a:bodyPr anchor="t">
            <a:normAutofit/>
          </a:bodyPr>
          <a:lstStyle/>
          <a:p>
            <a:r>
              <a:rPr lang="en-US" sz="4000">
                <a:cs typeface="Arial"/>
              </a:rPr>
              <a:t>Annual Audit Resources</a:t>
            </a:r>
            <a:endParaRPr lang="en-US" sz="4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038871-3810-7BDE-F860-F0DFFFAAC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872" y="986774"/>
            <a:ext cx="3891805" cy="503819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9597FC-183B-A0A7-CBA5-417346D26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67" y="986774"/>
            <a:ext cx="5200933" cy="3385934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CB8DE2-F171-743C-42C6-661AF5B69F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631" y="4624411"/>
            <a:ext cx="3746501" cy="2065638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320E71-5481-9D52-704F-A30E22070B2E}"/>
              </a:ext>
            </a:extLst>
          </p:cNvPr>
          <p:cNvSpPr txBox="1"/>
          <p:nvPr/>
        </p:nvSpPr>
        <p:spPr>
          <a:xfrm>
            <a:off x="7078712" y="6228384"/>
            <a:ext cx="4736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www.kofc.org/forms</a:t>
            </a:r>
          </a:p>
        </p:txBody>
      </p:sp>
    </p:spTree>
    <p:extLst>
      <p:ext uri="{BB962C8B-B14F-4D97-AF65-F5344CB8AC3E}">
        <p14:creationId xmlns:p14="http://schemas.microsoft.com/office/powerpoint/2010/main" val="2334139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408AC-8D95-A117-DF42-77CFB8CD5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5990D-BE1E-0E2E-2189-1547508FD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500" y="167951"/>
            <a:ext cx="10866177" cy="1143000"/>
          </a:xfrm>
        </p:spPr>
        <p:txBody>
          <a:bodyPr anchor="t">
            <a:normAutofit/>
          </a:bodyPr>
          <a:lstStyle/>
          <a:p>
            <a:r>
              <a:rPr lang="en-US" sz="4000">
                <a:cs typeface="Arial"/>
              </a:rPr>
              <a:t>District Deputy Annual Report (#944)</a:t>
            </a:r>
            <a:endParaRPr lang="en-US" sz="4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6ED8CD-CCD5-5F9A-F421-9294BBC60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83" y="1113881"/>
            <a:ext cx="6292063" cy="4273062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E7DA8E-59DF-D203-C79E-9C6AC9177C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800" y="2022608"/>
            <a:ext cx="4419173" cy="2455607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4A19FF-9BE6-9D88-D226-189781B977B1}"/>
              </a:ext>
            </a:extLst>
          </p:cNvPr>
          <p:cNvSpPr txBox="1"/>
          <p:nvPr/>
        </p:nvSpPr>
        <p:spPr>
          <a:xfrm>
            <a:off x="3774831" y="5756031"/>
            <a:ext cx="4736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www.kofc.org/forms</a:t>
            </a:r>
          </a:p>
        </p:txBody>
      </p:sp>
    </p:spTree>
    <p:extLst>
      <p:ext uri="{BB962C8B-B14F-4D97-AF65-F5344CB8AC3E}">
        <p14:creationId xmlns:p14="http://schemas.microsoft.com/office/powerpoint/2010/main" val="896495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FF92D-8D26-3518-4FB5-9DC762857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02D88-7495-45CB-3891-CF891F53A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16" y="167951"/>
            <a:ext cx="11630330" cy="1143000"/>
          </a:xfrm>
        </p:spPr>
        <p:txBody>
          <a:bodyPr anchor="t">
            <a:normAutofit fontScale="90000"/>
          </a:bodyPr>
          <a:lstStyle/>
          <a:p>
            <a:r>
              <a:rPr lang="en-US" sz="4000">
                <a:cs typeface="Arial"/>
              </a:rPr>
              <a:t>Exemplification of Charity, Unity, &amp; Fraternity</a:t>
            </a:r>
            <a:endParaRPr lang="en-US" sz="4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35FAB8-37AE-FD55-A071-B38B70655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884" y="1559169"/>
            <a:ext cx="3784400" cy="4958417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59BA47-1E57-8BF8-611E-A57E33387F1D}"/>
              </a:ext>
            </a:extLst>
          </p:cNvPr>
          <p:cNvSpPr txBox="1"/>
          <p:nvPr/>
        </p:nvSpPr>
        <p:spPr>
          <a:xfrm>
            <a:off x="432716" y="2192215"/>
            <a:ext cx="7128669" cy="2886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bg1"/>
                </a:solidFill>
              </a:rPr>
              <a:t>Updated Instructions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bg1"/>
                </a:solidFill>
              </a:rPr>
              <a:t>Invite local Fourth Degree leaders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bg1"/>
                </a:solidFill>
              </a:rPr>
              <a:t>Honor Guard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bg1"/>
                </a:solidFill>
              </a:rPr>
              <a:t>Invite Field Agent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bg1"/>
                </a:solidFill>
              </a:rPr>
              <a:t>Added to speakers in the Closing Remarks</a:t>
            </a:r>
          </a:p>
        </p:txBody>
      </p:sp>
    </p:spTree>
    <p:extLst>
      <p:ext uri="{BB962C8B-B14F-4D97-AF65-F5344CB8AC3E}">
        <p14:creationId xmlns:p14="http://schemas.microsoft.com/office/powerpoint/2010/main" val="766638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EAD9EF-3A8C-EFCC-C1C7-AF55AD02A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245" y="236496"/>
            <a:ext cx="4932169" cy="6385008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75FE19-414C-7796-7736-B1B24223F78E}"/>
              </a:ext>
            </a:extLst>
          </p:cNvPr>
          <p:cNvSpPr txBox="1"/>
          <p:nvPr/>
        </p:nvSpPr>
        <p:spPr>
          <a:xfrm>
            <a:off x="128954" y="1828800"/>
            <a:ext cx="6506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Suggested Training by Office Infographic</a:t>
            </a:r>
          </a:p>
          <a:p>
            <a:endParaRPr lang="en-US" sz="2400" b="1">
              <a:solidFill>
                <a:schemeClr val="bg1"/>
              </a:solidFill>
            </a:endParaRPr>
          </a:p>
          <a:p>
            <a:r>
              <a:rPr lang="en-US" sz="2400" b="1">
                <a:solidFill>
                  <a:schemeClr val="bg1"/>
                </a:solidFill>
              </a:rPr>
              <a:t>www.kofc.org/training</a:t>
            </a:r>
          </a:p>
        </p:txBody>
      </p:sp>
    </p:spTree>
    <p:extLst>
      <p:ext uri="{BB962C8B-B14F-4D97-AF65-F5344CB8AC3E}">
        <p14:creationId xmlns:p14="http://schemas.microsoft.com/office/powerpoint/2010/main" val="2440095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7C124E-D559-E1CF-A64A-4E66B81B8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478" y="189284"/>
            <a:ext cx="5005107" cy="64794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FF23A2-3B15-BAF2-2CE6-526286A141D4}"/>
              </a:ext>
            </a:extLst>
          </p:cNvPr>
          <p:cNvSpPr txBox="1"/>
          <p:nvPr/>
        </p:nvSpPr>
        <p:spPr>
          <a:xfrm>
            <a:off x="128954" y="1828800"/>
            <a:ext cx="6506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Officers Online Access Infographic</a:t>
            </a:r>
          </a:p>
          <a:p>
            <a:endParaRPr lang="en-US" sz="2400" b="1">
              <a:solidFill>
                <a:schemeClr val="bg1"/>
              </a:solidFill>
            </a:endParaRPr>
          </a:p>
          <a:p>
            <a:r>
              <a:rPr lang="en-US" sz="2400" b="1">
                <a:solidFill>
                  <a:schemeClr val="bg1"/>
                </a:solidFill>
              </a:rPr>
              <a:t>www.kofc.org/resources</a:t>
            </a:r>
          </a:p>
        </p:txBody>
      </p:sp>
    </p:spTree>
    <p:extLst>
      <p:ext uri="{BB962C8B-B14F-4D97-AF65-F5344CB8AC3E}">
        <p14:creationId xmlns:p14="http://schemas.microsoft.com/office/powerpoint/2010/main" val="355117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BF1CC70-8B28-4E79-818C-134A36DFFAB4}"/>
              </a:ext>
            </a:extLst>
          </p:cNvPr>
          <p:cNvSpPr/>
          <p:nvPr/>
        </p:nvSpPr>
        <p:spPr>
          <a:xfrm>
            <a:off x="4431276" y="991281"/>
            <a:ext cx="3052976" cy="97777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Fraternal Operations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F014454-1996-4F3A-878F-1FAA585F638F}"/>
              </a:ext>
            </a:extLst>
          </p:cNvPr>
          <p:cNvSpPr/>
          <p:nvPr/>
        </p:nvSpPr>
        <p:spPr>
          <a:xfrm>
            <a:off x="478421" y="2795446"/>
            <a:ext cx="2444436" cy="977774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Fraternal Training &amp; Communications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A6002A2-75DF-4E25-BDBF-6023CB36DFBC}"/>
              </a:ext>
            </a:extLst>
          </p:cNvPr>
          <p:cNvSpPr/>
          <p:nvPr/>
        </p:nvSpPr>
        <p:spPr>
          <a:xfrm>
            <a:off x="3220840" y="2795446"/>
            <a:ext cx="2444436" cy="97777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Ceremonials &amp; Council Experience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AEF2895-8A9F-4E41-98CD-2D282852D826}"/>
              </a:ext>
            </a:extLst>
          </p:cNvPr>
          <p:cNvSpPr/>
          <p:nvPr/>
        </p:nvSpPr>
        <p:spPr>
          <a:xfrm>
            <a:off x="6228742" y="2811116"/>
            <a:ext cx="2444436" cy="9777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Programs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(Faith In Action)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E9D60CD-BDF4-38E4-F07A-B1D85FB72891}"/>
              </a:ext>
            </a:extLst>
          </p:cNvPr>
          <p:cNvSpPr/>
          <p:nvPr/>
        </p:nvSpPr>
        <p:spPr>
          <a:xfrm>
            <a:off x="8971161" y="2811116"/>
            <a:ext cx="2444436" cy="97777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Military &amp; College Operations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5A3B8C-FE97-1F1F-3955-BB7D507E4154}"/>
              </a:ext>
            </a:extLst>
          </p:cNvPr>
          <p:cNvSpPr/>
          <p:nvPr/>
        </p:nvSpPr>
        <p:spPr>
          <a:xfrm>
            <a:off x="6228742" y="4151088"/>
            <a:ext cx="2444436" cy="9777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Program Management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</a:rPr>
              <a:t>Program Development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4E3574D-BC13-66FD-4A84-AC28B011F94A}"/>
              </a:ext>
            </a:extLst>
          </p:cNvPr>
          <p:cNvSpPr/>
          <p:nvPr/>
        </p:nvSpPr>
        <p:spPr>
          <a:xfrm>
            <a:off x="478421" y="4151088"/>
            <a:ext cx="2444436" cy="97777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Training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</a:rPr>
              <a:t>Officer Communications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</a:rPr>
              <a:t>Webinar &amp; Video Production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</a:rPr>
              <a:t>Resource Development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</a:rPr>
              <a:t>Budgets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976F427-7EA8-EACE-4353-89521A4C0E4B}"/>
              </a:ext>
            </a:extLst>
          </p:cNvPr>
          <p:cNvCxnSpPr/>
          <p:nvPr/>
        </p:nvCxnSpPr>
        <p:spPr>
          <a:xfrm>
            <a:off x="1700639" y="2571184"/>
            <a:ext cx="863841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233078B-336D-B662-B067-8B3F36C23126}"/>
              </a:ext>
            </a:extLst>
          </p:cNvPr>
          <p:cNvCxnSpPr>
            <a:endCxn id="5" idx="0"/>
          </p:cNvCxnSpPr>
          <p:nvPr/>
        </p:nvCxnSpPr>
        <p:spPr>
          <a:xfrm>
            <a:off x="1700639" y="2571184"/>
            <a:ext cx="0" cy="2242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48790C2-BD1B-BCD7-A26C-ED55ECB253C0}"/>
              </a:ext>
            </a:extLst>
          </p:cNvPr>
          <p:cNvCxnSpPr>
            <a:stCxn id="5" idx="2"/>
            <a:endCxn id="4" idx="0"/>
          </p:cNvCxnSpPr>
          <p:nvPr/>
        </p:nvCxnSpPr>
        <p:spPr>
          <a:xfrm>
            <a:off x="1700639" y="3773220"/>
            <a:ext cx="0" cy="3778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F223D0E-2029-B430-B530-38E688C07E35}"/>
              </a:ext>
            </a:extLst>
          </p:cNvPr>
          <p:cNvCxnSpPr>
            <a:endCxn id="7" idx="0"/>
          </p:cNvCxnSpPr>
          <p:nvPr/>
        </p:nvCxnSpPr>
        <p:spPr>
          <a:xfrm>
            <a:off x="4443058" y="2571184"/>
            <a:ext cx="0" cy="2242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4536F2E-0D5F-8697-5764-E8CA459C6DD5}"/>
              </a:ext>
            </a:extLst>
          </p:cNvPr>
          <p:cNvCxnSpPr>
            <a:cxnSpLocks/>
          </p:cNvCxnSpPr>
          <p:nvPr/>
        </p:nvCxnSpPr>
        <p:spPr>
          <a:xfrm>
            <a:off x="7450960" y="2571184"/>
            <a:ext cx="0" cy="2399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4892DD8-2324-9B53-D29B-866350D5C192}"/>
              </a:ext>
            </a:extLst>
          </p:cNvPr>
          <p:cNvCxnSpPr>
            <a:cxnSpLocks/>
          </p:cNvCxnSpPr>
          <p:nvPr/>
        </p:nvCxnSpPr>
        <p:spPr>
          <a:xfrm flipH="1">
            <a:off x="10335355" y="2571184"/>
            <a:ext cx="3702" cy="2320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A7F2210-643A-8DE9-2F99-9C28FC4F8C59}"/>
              </a:ext>
            </a:extLst>
          </p:cNvPr>
          <p:cNvCxnSpPr>
            <a:cxnSpLocks/>
          </p:cNvCxnSpPr>
          <p:nvPr/>
        </p:nvCxnSpPr>
        <p:spPr>
          <a:xfrm>
            <a:off x="7484252" y="3773220"/>
            <a:ext cx="0" cy="18893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0A3D53A-31A8-B1D4-52A5-D564C669BE9F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5957764" y="1969055"/>
            <a:ext cx="0" cy="6021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8C53B9B-5740-6899-8B5A-47CB00954461}"/>
              </a:ext>
            </a:extLst>
          </p:cNvPr>
          <p:cNvSpPr/>
          <p:nvPr/>
        </p:nvSpPr>
        <p:spPr>
          <a:xfrm>
            <a:off x="3220840" y="4147075"/>
            <a:ext cx="2444436" cy="9777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Ceremonials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</a:rPr>
              <a:t>Council Performance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</a:rPr>
              <a:t>District/Council Data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FDD3802-A931-821F-DF31-367C17678580}"/>
              </a:ext>
            </a:extLst>
          </p:cNvPr>
          <p:cNvSpPr/>
          <p:nvPr/>
        </p:nvSpPr>
        <p:spPr>
          <a:xfrm>
            <a:off x="8971161" y="4160299"/>
            <a:ext cx="2444436" cy="9645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Military Council Management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</a:rPr>
              <a:t>College Council Management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</a:rPr>
              <a:t>Veterans Affairs Operations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07B4C60-D9A9-3941-4309-9223272E985D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4443058" y="3773220"/>
            <a:ext cx="0" cy="3738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E76C5B-1B0C-B59C-795B-F09F10E04799}"/>
              </a:ext>
            </a:extLst>
          </p:cNvPr>
          <p:cNvCxnSpPr>
            <a:cxnSpLocks/>
          </p:cNvCxnSpPr>
          <p:nvPr/>
        </p:nvCxnSpPr>
        <p:spPr>
          <a:xfrm>
            <a:off x="7484252" y="3962154"/>
            <a:ext cx="0" cy="18893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9D4F494-CBD5-B766-BA5C-72745911D78E}"/>
              </a:ext>
            </a:extLst>
          </p:cNvPr>
          <p:cNvCxnSpPr>
            <a:cxnSpLocks/>
          </p:cNvCxnSpPr>
          <p:nvPr/>
        </p:nvCxnSpPr>
        <p:spPr>
          <a:xfrm>
            <a:off x="10335355" y="3788890"/>
            <a:ext cx="0" cy="35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554CAF5-CF6F-215E-EA8F-569A50760AB1}"/>
              </a:ext>
            </a:extLst>
          </p:cNvPr>
          <p:cNvSpPr/>
          <p:nvPr/>
        </p:nvSpPr>
        <p:spPr>
          <a:xfrm>
            <a:off x="3209058" y="5498704"/>
            <a:ext cx="2444436" cy="97777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Warriors to Lourdes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1370F3B-F6C1-CD83-B52A-51992E8ADC43}"/>
              </a:ext>
            </a:extLst>
          </p:cNvPr>
          <p:cNvSpPr/>
          <p:nvPr/>
        </p:nvSpPr>
        <p:spPr>
          <a:xfrm>
            <a:off x="6228741" y="5491060"/>
            <a:ext cx="2543781" cy="97777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Fraternal Technology Support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</a:rPr>
              <a:t>IT Liaison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3611330-E64E-BB60-913D-8BAA2FE9FE94}"/>
              </a:ext>
            </a:extLst>
          </p:cNvPr>
          <p:cNvCxnSpPr>
            <a:cxnSpLocks/>
          </p:cNvCxnSpPr>
          <p:nvPr/>
        </p:nvCxnSpPr>
        <p:spPr>
          <a:xfrm>
            <a:off x="5957764" y="2545176"/>
            <a:ext cx="0" cy="34424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99D412B-420B-81D4-5EF0-9B4E9C07C63D}"/>
              </a:ext>
            </a:extLst>
          </p:cNvPr>
          <p:cNvCxnSpPr>
            <a:cxnSpLocks/>
            <a:stCxn id="31" idx="1"/>
            <a:endCxn id="30" idx="3"/>
          </p:cNvCxnSpPr>
          <p:nvPr/>
        </p:nvCxnSpPr>
        <p:spPr>
          <a:xfrm flipH="1">
            <a:off x="5653494" y="5979947"/>
            <a:ext cx="575247" cy="76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23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7BF78-053A-E33C-E3ED-A7CB9BD72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B14BCF-1A5A-94B1-DF86-5CB3377E22DC}"/>
              </a:ext>
            </a:extLst>
          </p:cNvPr>
          <p:cNvSpPr txBox="1"/>
          <p:nvPr/>
        </p:nvSpPr>
        <p:spPr>
          <a:xfrm>
            <a:off x="2966671" y="188101"/>
            <a:ext cx="6506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Teams Report Access Infographic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www.kofc.org/resources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874F5C-AFCF-8B1A-D708-F953E90EE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452562"/>
            <a:ext cx="8058150" cy="521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60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ABD9B-630C-5A72-E84E-6C0221AD3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cs typeface="Arial"/>
              </a:rPr>
              <a:t>Award Updates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643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2E354-0B41-E1EE-BA64-98D44686B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C7382-28B4-687F-EB26-540A27B5E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500" y="167951"/>
            <a:ext cx="10866177" cy="1143000"/>
          </a:xfrm>
        </p:spPr>
        <p:txBody>
          <a:bodyPr anchor="t">
            <a:normAutofit/>
          </a:bodyPr>
          <a:lstStyle/>
          <a:p>
            <a:r>
              <a:rPr lang="en-US" sz="4000" dirty="0">
                <a:cs typeface="Arial"/>
              </a:rPr>
              <a:t>Star </a:t>
            </a:r>
            <a:r>
              <a:rPr lang="en-US" sz="4000" u="sng" dirty="0">
                <a:cs typeface="Arial"/>
              </a:rPr>
              <a:t>District</a:t>
            </a:r>
            <a:r>
              <a:rPr lang="en-US" sz="4000" dirty="0">
                <a:cs typeface="Arial"/>
              </a:rPr>
              <a:t> 2026 – 2027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989D4B-9926-CDAC-4218-3DA13D08B206}"/>
              </a:ext>
            </a:extLst>
          </p:cNvPr>
          <p:cNvSpPr txBox="1"/>
          <p:nvPr/>
        </p:nvSpPr>
        <p:spPr>
          <a:xfrm>
            <a:off x="893107" y="2275617"/>
            <a:ext cx="1086617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Membership Growth </a:t>
            </a:r>
            <a:r>
              <a:rPr lang="en-US" sz="2800" b="1" i="1" dirty="0">
                <a:solidFill>
                  <a:srgbClr val="FFC000"/>
                </a:solidFill>
              </a:rPr>
              <a:t>(No Change)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Attain 70% of combined council quotas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Insurance Promotion </a:t>
            </a:r>
            <a:r>
              <a:rPr lang="en-US" sz="2800" b="1" i="1" dirty="0">
                <a:solidFill>
                  <a:srgbClr val="FFC000"/>
                </a:solidFill>
              </a:rPr>
              <a:t>(No Change)</a:t>
            </a:r>
            <a:endParaRPr lang="en-US" sz="2800" b="1" dirty="0">
              <a:solidFill>
                <a:srgbClr val="FFC0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At least 50% of assigned councils earn the Founders Award </a:t>
            </a:r>
          </a:p>
          <a:p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569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C1158-1B13-629E-C29E-875E8B2CE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2342E-70FA-8E2C-55E4-1F7D96306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500" y="167951"/>
            <a:ext cx="10866177" cy="1143000"/>
          </a:xfrm>
        </p:spPr>
        <p:txBody>
          <a:bodyPr anchor="t">
            <a:normAutofit/>
          </a:bodyPr>
          <a:lstStyle/>
          <a:p>
            <a:r>
              <a:rPr lang="en-US" sz="4000" dirty="0">
                <a:cs typeface="Arial"/>
              </a:rPr>
              <a:t>Star </a:t>
            </a:r>
            <a:r>
              <a:rPr lang="en-US" sz="4000" u="sng" dirty="0">
                <a:cs typeface="Arial"/>
              </a:rPr>
              <a:t>District</a:t>
            </a:r>
            <a:r>
              <a:rPr lang="en-US" sz="4000" dirty="0">
                <a:cs typeface="Arial"/>
              </a:rPr>
              <a:t> 2026 – 2027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3BD026-E7F8-D83C-A296-CA3C29D2169A}"/>
              </a:ext>
            </a:extLst>
          </p:cNvPr>
          <p:cNvSpPr txBox="1"/>
          <p:nvPr/>
        </p:nvSpPr>
        <p:spPr>
          <a:xfrm>
            <a:off x="799323" y="1186055"/>
            <a:ext cx="10866177" cy="488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Overall District Excellence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3"/>
                </a:solidFill>
              </a:rPr>
              <a:t>At least two councils in the district earn the Star Council Award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3"/>
                </a:solidFill>
              </a:rPr>
              <a:t>Districts with one council are not eligible</a:t>
            </a:r>
          </a:p>
          <a:p>
            <a:pPr lvl="2">
              <a:lnSpc>
                <a:spcPct val="150000"/>
              </a:lnSpc>
            </a:pPr>
            <a:endParaRPr lang="en-US" sz="2400" b="1" dirty="0">
              <a:solidFill>
                <a:schemeClr val="accent3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Submit a </a:t>
            </a:r>
            <a:r>
              <a:rPr lang="en-US" sz="2400" b="1" i="1" dirty="0">
                <a:solidFill>
                  <a:schemeClr val="bg1"/>
                </a:solidFill>
              </a:rPr>
              <a:t>District Deputy Annual Report on Council Status</a:t>
            </a:r>
            <a:r>
              <a:rPr lang="en-US" sz="2400" b="1" dirty="0">
                <a:solidFill>
                  <a:schemeClr val="bg1"/>
                </a:solidFill>
              </a:rPr>
              <a:t> (#944) for each council in district by September 15</a:t>
            </a:r>
          </a:p>
          <a:p>
            <a:pPr lvl="1">
              <a:lnSpc>
                <a:spcPct val="150000"/>
              </a:lnSpc>
            </a:pPr>
            <a:endParaRPr lang="en-US" sz="2400" b="1" dirty="0">
              <a:solidFill>
                <a:schemeClr val="bg1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Every council in district must submit forms #185 (officers), #365 (directors), 1728 (annual survey) and </a:t>
            </a:r>
            <a:r>
              <a:rPr lang="en-US" sz="2400" b="1" dirty="0">
                <a:solidFill>
                  <a:schemeClr val="accent3"/>
                </a:solidFill>
              </a:rPr>
              <a:t>#1295 (annual audit)</a:t>
            </a:r>
          </a:p>
        </p:txBody>
      </p:sp>
    </p:spTree>
    <p:extLst>
      <p:ext uri="{BB962C8B-B14F-4D97-AF65-F5344CB8AC3E}">
        <p14:creationId xmlns:p14="http://schemas.microsoft.com/office/powerpoint/2010/main" val="164496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5D0B6-32D3-494C-7540-8A1920F0E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EABC7-B609-6F48-E331-D627AC8F2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871" y="213963"/>
            <a:ext cx="11605806" cy="822960"/>
          </a:xfrm>
        </p:spPr>
        <p:txBody>
          <a:bodyPr/>
          <a:lstStyle/>
          <a:p>
            <a:r>
              <a:rPr lang="en-US" sz="4000" dirty="0">
                <a:cs typeface="Arial"/>
              </a:rPr>
              <a:t>Star </a:t>
            </a:r>
            <a:r>
              <a:rPr lang="en-US" sz="4000" u="sng" dirty="0">
                <a:cs typeface="Arial"/>
              </a:rPr>
              <a:t>Council</a:t>
            </a:r>
            <a:r>
              <a:rPr lang="en-US" sz="4000" dirty="0">
                <a:cs typeface="Arial"/>
              </a:rPr>
              <a:t> 2026 – 2027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DB2A47-8100-5414-0374-A62F01EEF3E9}"/>
              </a:ext>
            </a:extLst>
          </p:cNvPr>
          <p:cNvSpPr txBox="1"/>
          <p:nvPr/>
        </p:nvSpPr>
        <p:spPr>
          <a:xfrm>
            <a:off x="797169" y="1242646"/>
            <a:ext cx="1049215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Earn the McGivney, Founders’, and Columbian Awards, and satisfy all administrative requirements</a:t>
            </a:r>
          </a:p>
          <a:p>
            <a:endParaRPr lang="en-US" sz="2800" b="1">
              <a:solidFill>
                <a:schemeClr val="bg1"/>
              </a:solidFill>
            </a:endParaRPr>
          </a:p>
          <a:p>
            <a:pPr algn="ctr"/>
            <a:r>
              <a:rPr lang="en-US" sz="2800" b="1">
                <a:solidFill>
                  <a:schemeClr val="bg1"/>
                </a:solidFill>
              </a:rPr>
              <a:t>2026-2027 Administrative Requirements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bg1"/>
                </a:solidFill>
              </a:rPr>
              <a:t>Be in good standing with Supreme Council (pay assessments)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bg1"/>
                </a:solidFill>
              </a:rPr>
              <a:t>Safe Environment compliant (U.S. &amp; Canada only)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bg1"/>
                </a:solidFill>
              </a:rPr>
              <a:t>Submit forms #185 (Report of Officers), #365 (Report of Directors), #1728 (Annual Survey)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accent3"/>
                </a:solidFill>
              </a:rPr>
              <a:t>NEW:  Submit form #1295 (Annual Audit)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26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9189E-EB75-2565-59D7-88C388C96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96D04-5825-148A-6060-6028859D6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500" y="167951"/>
            <a:ext cx="10866177" cy="1143000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cs typeface="Arial"/>
              </a:rPr>
              <a:t>McGivney Award 2026 – 2027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EAD810-3EB5-B41E-F447-EED27A960694}"/>
              </a:ext>
            </a:extLst>
          </p:cNvPr>
          <p:cNvSpPr txBox="1"/>
          <p:nvPr/>
        </p:nvSpPr>
        <p:spPr>
          <a:xfrm>
            <a:off x="243254" y="2123835"/>
            <a:ext cx="1170549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bg1"/>
                </a:solidFill>
              </a:rPr>
              <a:t>Attain 6% intake growth based on July 1st council membership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bg1"/>
                </a:solidFill>
              </a:rPr>
              <a:t>Minimum 5 / Maximum 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ECF0E9-2C6C-AF77-D774-4318A2484091}"/>
              </a:ext>
            </a:extLst>
          </p:cNvPr>
          <p:cNvSpPr txBox="1"/>
          <p:nvPr/>
        </p:nvSpPr>
        <p:spPr>
          <a:xfrm>
            <a:off x="3691172" y="1132617"/>
            <a:ext cx="4536831" cy="584775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NO CHANGES</a:t>
            </a:r>
          </a:p>
        </p:txBody>
      </p:sp>
    </p:spTree>
    <p:extLst>
      <p:ext uri="{BB962C8B-B14F-4D97-AF65-F5344CB8AC3E}">
        <p14:creationId xmlns:p14="http://schemas.microsoft.com/office/powerpoint/2010/main" val="1642926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426B8-7AE9-4C5E-8D19-D5EFF85D5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500" y="101276"/>
            <a:ext cx="10866177" cy="594049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  <a:cs typeface="Arial"/>
              </a:rPr>
              <a:t>Founders’ Award 2026 – 2027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2F2B2-DE23-6AEF-B831-D2398B14AD42}"/>
              </a:ext>
            </a:extLst>
          </p:cNvPr>
          <p:cNvSpPr txBox="1"/>
          <p:nvPr/>
        </p:nvSpPr>
        <p:spPr>
          <a:xfrm>
            <a:off x="375696" y="1055077"/>
            <a:ext cx="11440608" cy="4536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C000"/>
                </a:solidFill>
              </a:rPr>
              <a:t>A number equal to 10% of Associate members on the July 1 council roster must meet individually with a field agent for a financial review</a:t>
            </a: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rgbClr val="FFC000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C000"/>
                </a:solidFill>
              </a:rPr>
              <a:t>Minimum 5 / Maximum 15</a:t>
            </a: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rgbClr val="FFC000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C000"/>
                </a:solidFill>
              </a:rPr>
              <a:t>To qualify, meetings must be with new or associate members</a:t>
            </a:r>
          </a:p>
        </p:txBody>
      </p:sp>
    </p:spTree>
    <p:extLst>
      <p:ext uri="{BB962C8B-B14F-4D97-AF65-F5344CB8AC3E}">
        <p14:creationId xmlns:p14="http://schemas.microsoft.com/office/powerpoint/2010/main" val="918155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F3637A-97FB-794B-28CA-C803605A5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597" y="451338"/>
            <a:ext cx="9138340" cy="5955323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38746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CFF2F-0058-0967-6AAD-BA029CC7B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77191-C4D9-BF5A-BB9F-098F6C710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4" y="199292"/>
            <a:ext cx="11567838" cy="773723"/>
          </a:xfrm>
        </p:spPr>
        <p:txBody>
          <a:bodyPr/>
          <a:lstStyle/>
          <a:p>
            <a:r>
              <a:rPr lang="en-US" sz="4400">
                <a:cs typeface="Arial"/>
              </a:rPr>
              <a:t>Old Columbian Award </a:t>
            </a:r>
            <a:endParaRPr lang="en-US" sz="44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A8EED1-6DEF-6D72-11C1-62EC7164F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har char="•"/>
            </a:pPr>
            <a:r>
              <a:rPr lang="en-US" sz="2800" b="1" dirty="0">
                <a:latin typeface="Arial"/>
                <a:cs typeface="Arial"/>
              </a:rPr>
              <a:t>Time-consuming</a:t>
            </a:r>
            <a:endParaRPr lang="en-US" sz="2800" b="1" dirty="0">
              <a:latin typeface="Arial"/>
            </a:endParaRPr>
          </a:p>
          <a:p>
            <a:pPr marL="342900" indent="-342900">
              <a:buChar char="•"/>
            </a:pPr>
            <a:endParaRPr lang="en-US" sz="2800" b="1" dirty="0">
              <a:latin typeface="Arial"/>
            </a:endParaRPr>
          </a:p>
          <a:p>
            <a:pPr marL="342900" indent="-342900">
              <a:buChar char="•"/>
            </a:pPr>
            <a:r>
              <a:rPr lang="en-US" sz="2800" b="1" dirty="0">
                <a:latin typeface="Arial"/>
                <a:cs typeface="Arial"/>
              </a:rPr>
              <a:t>Confusing</a:t>
            </a:r>
          </a:p>
          <a:p>
            <a:endParaRPr lang="en-US" sz="2800" b="1" dirty="0">
              <a:latin typeface="Arial"/>
              <a:cs typeface="Arial"/>
            </a:endParaRPr>
          </a:p>
          <a:p>
            <a:pPr marL="342900" indent="-342900">
              <a:buChar char="•"/>
            </a:pPr>
            <a:r>
              <a:rPr lang="en-US" sz="2800" b="1" dirty="0">
                <a:latin typeface="Arial"/>
                <a:cs typeface="Arial"/>
              </a:rPr>
              <a:t>Subjective</a:t>
            </a:r>
          </a:p>
          <a:p>
            <a:pPr marL="342900" indent="-342900">
              <a:buChar char="•"/>
            </a:pPr>
            <a:endParaRPr lang="en-US" sz="2800" b="1" dirty="0">
              <a:latin typeface="Arial"/>
            </a:endParaRPr>
          </a:p>
          <a:p>
            <a:pPr marL="342900" indent="-342900">
              <a:buChar char="•"/>
            </a:pPr>
            <a:r>
              <a:rPr lang="en-US" sz="2800" b="1" dirty="0">
                <a:latin typeface="Arial"/>
                <a:cs typeface="Arial"/>
              </a:rPr>
              <a:t>Quantity, not quality</a:t>
            </a:r>
            <a:endParaRPr lang="en-US" sz="2800" b="1" dirty="0">
              <a:latin typeface="Arial"/>
            </a:endParaRPr>
          </a:p>
          <a:p>
            <a:pPr marL="342900" indent="-342900">
              <a:buChar char="•"/>
            </a:pPr>
            <a:endParaRPr lang="en-US" sz="2800" b="1" dirty="0">
              <a:latin typeface="Arial"/>
            </a:endParaRPr>
          </a:p>
          <a:p>
            <a:endParaRPr lang="en-US" sz="2800" b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89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785B0-B02D-7DBD-284A-19A6FB7A9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7E326-E333-FDCF-C0B1-34AC08132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4" y="199292"/>
            <a:ext cx="11567838" cy="773723"/>
          </a:xfrm>
        </p:spPr>
        <p:txBody>
          <a:bodyPr/>
          <a:lstStyle/>
          <a:p>
            <a:r>
              <a:rPr lang="en-US" sz="4400">
                <a:cs typeface="Arial"/>
              </a:rPr>
              <a:t>New Columbian Award </a:t>
            </a:r>
            <a:endParaRPr lang="en-US" sz="44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B126ED-C027-AAF6-59B0-A2DB9DA94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har char="•"/>
            </a:pPr>
            <a:r>
              <a:rPr lang="en-US" sz="2800" b="1">
                <a:latin typeface="Arial"/>
                <a:cs typeface="Arial"/>
              </a:rPr>
              <a:t>Fast</a:t>
            </a:r>
          </a:p>
          <a:p>
            <a:pPr marL="342900" indent="-342900">
              <a:buChar char="•"/>
            </a:pPr>
            <a:endParaRPr lang="en-US" sz="2800" b="1">
              <a:latin typeface="Arial"/>
            </a:endParaRPr>
          </a:p>
          <a:p>
            <a:pPr marL="342900" indent="-342900">
              <a:buChar char="•"/>
            </a:pPr>
            <a:r>
              <a:rPr lang="en-US" sz="2800" b="1">
                <a:latin typeface="Arial"/>
                <a:cs typeface="Arial"/>
              </a:rPr>
              <a:t>Simple</a:t>
            </a:r>
          </a:p>
          <a:p>
            <a:pPr marL="342900" indent="-342900">
              <a:buChar char="•"/>
            </a:pPr>
            <a:endParaRPr lang="en-US" sz="2800" b="1">
              <a:latin typeface="Arial"/>
            </a:endParaRPr>
          </a:p>
          <a:p>
            <a:pPr marL="342900" indent="-342900">
              <a:buChar char="•"/>
            </a:pPr>
            <a:r>
              <a:rPr lang="en-US" sz="2800" b="1">
                <a:latin typeface="Arial"/>
                <a:cs typeface="Arial"/>
              </a:rPr>
              <a:t>Quality, not quantity</a:t>
            </a:r>
          </a:p>
          <a:p>
            <a:pPr marL="342900" indent="-342900">
              <a:buChar char="•"/>
            </a:pPr>
            <a:endParaRPr lang="en-US" sz="2800" b="1">
              <a:latin typeface="Arial"/>
            </a:endParaRPr>
          </a:p>
          <a:p>
            <a:endParaRPr lang="en-US" sz="2800" b="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698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E72CC-F98F-2909-A7F9-A4B1AAB23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0CF98D-E1F3-7A53-32EE-3A061EFA356A}"/>
              </a:ext>
            </a:extLst>
          </p:cNvPr>
          <p:cNvSpPr txBox="1"/>
          <p:nvPr/>
        </p:nvSpPr>
        <p:spPr>
          <a:xfrm>
            <a:off x="423864" y="1600200"/>
            <a:ext cx="6634161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Council/District Health Reports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Faith In Action Updates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Operations Updates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Award Updates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2830269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6FEF6-0E2F-FD6B-0557-9A08CF723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cs typeface="Arial"/>
              </a:rPr>
              <a:t>Requirement 1</a:t>
            </a:r>
            <a:endParaRPr lang="en-US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9543A-0615-6D22-6A1A-02933B274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91485"/>
            <a:ext cx="8507412" cy="314244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,Sans-Serif"/>
              <a:buChar char="•"/>
            </a:pPr>
            <a:r>
              <a:rPr lang="en-US" sz="2800" b="1" dirty="0">
                <a:latin typeface="Arial"/>
                <a:cs typeface="Arial"/>
              </a:rPr>
              <a:t>Donate $500 toward any of the following: </a:t>
            </a:r>
            <a:endParaRPr lang="en-US" sz="2800" dirty="0">
              <a:solidFill>
                <a:srgbClr val="3A373A"/>
              </a:solidFill>
              <a:latin typeface="Arial"/>
              <a:cs typeface="Arial"/>
            </a:endParaRPr>
          </a:p>
          <a:p>
            <a:pPr marL="1085850" lvl="2" indent="-4572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/>
                <a:cs typeface="Arial"/>
              </a:rPr>
              <a:t>ASAP (cash or item value)</a:t>
            </a:r>
            <a:endParaRPr lang="en-US" sz="2800" dirty="0">
              <a:solidFill>
                <a:srgbClr val="3A373A"/>
              </a:solidFill>
              <a:latin typeface="Arial"/>
              <a:cs typeface="Arial"/>
            </a:endParaRPr>
          </a:p>
          <a:p>
            <a:pPr marL="1085850" lvl="2" indent="-4572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/>
                <a:cs typeface="Arial"/>
              </a:rPr>
              <a:t>Food for Families (cash or 1,000 lbs.)</a:t>
            </a:r>
            <a:endParaRPr lang="en-US" sz="2800" dirty="0">
              <a:solidFill>
                <a:srgbClr val="3A373A"/>
              </a:solidFill>
              <a:latin typeface="Arial"/>
              <a:cs typeface="Arial"/>
            </a:endParaRPr>
          </a:p>
          <a:p>
            <a:pPr marL="1085850" lvl="2" indent="-4572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/>
                <a:cs typeface="Arial"/>
              </a:rPr>
              <a:t>Coats for Kids</a:t>
            </a:r>
            <a:endParaRPr lang="en-US" sz="2800" dirty="0">
              <a:solidFill>
                <a:srgbClr val="3A373A"/>
              </a:solidFill>
              <a:latin typeface="Arial"/>
              <a:cs typeface="Arial"/>
            </a:endParaRPr>
          </a:p>
          <a:p>
            <a:pPr marL="1085850" lvl="2" indent="-4572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/>
                <a:cs typeface="Arial"/>
              </a:rPr>
              <a:t>RSVP</a:t>
            </a:r>
            <a:endParaRPr lang="en-US" sz="2800" dirty="0">
              <a:solidFill>
                <a:srgbClr val="3A373A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endParaRPr lang="en-US" sz="2400" dirty="0">
              <a:solidFill>
                <a:srgbClr val="3A373A"/>
              </a:solidFill>
              <a:latin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081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F9A3D63D-DF11-2391-D97C-D16BB996D6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30" r="9779" b="-488"/>
          <a:stretch>
            <a:fillRect/>
          </a:stretch>
        </p:blipFill>
        <p:spPr>
          <a:xfrm>
            <a:off x="816007" y="2153210"/>
            <a:ext cx="10272741" cy="231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181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664B6-6D93-4723-2B50-654C7A814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3CE249-CD60-247C-BFD9-9269E1285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4" y="457200"/>
            <a:ext cx="8507412" cy="1143000"/>
          </a:xfrm>
        </p:spPr>
        <p:txBody>
          <a:bodyPr/>
          <a:lstStyle/>
          <a:p>
            <a:r>
              <a:rPr lang="en-US" sz="4400">
                <a:cs typeface="Arial"/>
              </a:rPr>
              <a:t>Requirement 2</a:t>
            </a:r>
            <a:endParaRPr lang="en-US" sz="44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4EBFB2-64A8-5150-775A-8F32474C3AE4}"/>
              </a:ext>
            </a:extLst>
          </p:cNvPr>
          <p:cNvSpPr txBox="1">
            <a:spLocks/>
          </p:cNvSpPr>
          <p:nvPr/>
        </p:nvSpPr>
        <p:spPr>
          <a:xfrm>
            <a:off x="423863" y="1713470"/>
            <a:ext cx="10340330" cy="43513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tabLst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28650" indent="-2809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.Lucida Grande UI Regular"/>
              <a:buChar char="◆"/>
              <a:tabLst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20750" indent="-2333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7950" indent="-4572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—"/>
              <a:tabLst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Complete 4 programs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971550" lvl="2" indent="-342900">
              <a:lnSpc>
                <a:spcPct val="150000"/>
              </a:lnSpc>
              <a:buFont typeface="Wingdings"/>
              <a:buChar char="§"/>
            </a:pP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1 per category (Faith, Family, Community, Life)</a:t>
            </a:r>
          </a:p>
          <a:p>
            <a:pPr algn="ctr">
              <a:lnSpc>
                <a:spcPct val="100000"/>
              </a:lnSpc>
            </a:pPr>
            <a:endParaRPr lang="en-US" sz="2400" dirty="0">
              <a:solidFill>
                <a:srgbClr val="3A373A"/>
              </a:solidFill>
              <a:latin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864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black and white clouds&#10;&#10;AI-generated content may be incorrect.">
            <a:extLst>
              <a:ext uri="{FF2B5EF4-FFF2-40B4-BE49-F238E27FC236}">
                <a16:creationId xmlns:a16="http://schemas.microsoft.com/office/drawing/2014/main" id="{400D881C-9968-CDD4-874C-860B0904B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1443037"/>
            <a:ext cx="1026795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15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D74D0-121D-5851-CADF-D7A5E8C1F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5770BF4-4563-61F1-AFAC-BEDB3AA2C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3" y="247650"/>
            <a:ext cx="8507412" cy="1143000"/>
          </a:xfrm>
        </p:spPr>
        <p:txBody>
          <a:bodyPr/>
          <a:lstStyle/>
          <a:p>
            <a:r>
              <a:rPr lang="en-US" sz="4400" dirty="0">
                <a:cs typeface="Arial"/>
              </a:rPr>
              <a:t>Requirement 3</a:t>
            </a:r>
            <a:endParaRPr lang="en-US" sz="4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77AE68-532F-5FCA-773A-82E162E43AEB}"/>
              </a:ext>
            </a:extLst>
          </p:cNvPr>
          <p:cNvSpPr txBox="1">
            <a:spLocks/>
          </p:cNvSpPr>
          <p:nvPr/>
        </p:nvSpPr>
        <p:spPr>
          <a:xfrm>
            <a:off x="423863" y="1009650"/>
            <a:ext cx="10340330" cy="43513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tabLst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28650" indent="-2809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.Lucida Grande UI Regular"/>
              <a:buChar char="◆"/>
              <a:tabLst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20750" indent="-2333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7950" indent="-4572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—"/>
              <a:tabLst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Conduct </a:t>
            </a:r>
            <a:r>
              <a:rPr lang="en-US" sz="2800" b="1" i="1" dirty="0">
                <a:solidFill>
                  <a:schemeClr val="bg1"/>
                </a:solidFill>
                <a:latin typeface="Arial"/>
                <a:cs typeface="Arial"/>
              </a:rPr>
              <a:t>Cor 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monthly</a:t>
            </a:r>
          </a:p>
          <a:p>
            <a:pPr marL="1085850" lvl="2" indent="-4572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Include name and email of EFF Director</a:t>
            </a:r>
          </a:p>
          <a:p>
            <a:pPr marL="342900" indent="-342900">
              <a:lnSpc>
                <a:spcPct val="100000"/>
              </a:lnSpc>
              <a:buFont typeface="Arial,Sans-Serif"/>
              <a:buChar char="•"/>
            </a:pP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                    OR</a:t>
            </a:r>
          </a:p>
          <a:p>
            <a:pPr>
              <a:lnSpc>
                <a:spcPct val="100000"/>
              </a:lnSpc>
            </a:pP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4572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3 unique programs/activities</a:t>
            </a:r>
            <a:endParaRPr lang="en-US" dirty="0">
              <a:solidFill>
                <a:schemeClr val="bg1"/>
              </a:solidFill>
            </a:endParaRPr>
          </a:p>
          <a:p>
            <a:pPr marL="126238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Build fraternity</a:t>
            </a:r>
            <a:endParaRPr lang="en-US" sz="2800" b="1" dirty="0">
              <a:solidFill>
                <a:schemeClr val="bg1"/>
              </a:solidFill>
              <a:latin typeface="Arial"/>
            </a:endParaRPr>
          </a:p>
          <a:p>
            <a:pPr marL="126238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Bring men closer to Christ</a:t>
            </a:r>
            <a:endParaRPr lang="en-US" sz="2800" b="1" dirty="0">
              <a:solidFill>
                <a:schemeClr val="bg1"/>
              </a:solidFill>
              <a:latin typeface="Arial"/>
            </a:endParaRPr>
          </a:p>
          <a:p>
            <a:pPr marL="126238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Serve parish or community</a:t>
            </a:r>
            <a:endParaRPr lang="en-US" sz="2800" b="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400" dirty="0">
              <a:solidFill>
                <a:srgbClr val="3A373A"/>
              </a:solidFill>
              <a:latin typeface="Arial"/>
            </a:endParaRPr>
          </a:p>
          <a:p>
            <a:endParaRPr lang="en-US" dirty="0">
              <a:solidFill>
                <a:srgbClr val="3A383B"/>
              </a:solidFill>
              <a:latin typeface="Arial Black" panose="020B0A040201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798514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chat&#10;&#10;AI-generated content may be incorrect.">
            <a:extLst>
              <a:ext uri="{FF2B5EF4-FFF2-40B4-BE49-F238E27FC236}">
                <a16:creationId xmlns:a16="http://schemas.microsoft.com/office/drawing/2014/main" id="{5BC60070-AF0C-F338-50ED-20857AF31F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119"/>
          <a:stretch>
            <a:fillRect/>
          </a:stretch>
        </p:blipFill>
        <p:spPr>
          <a:xfrm>
            <a:off x="285750" y="344301"/>
            <a:ext cx="11620500" cy="556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926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DD9FD-F34A-84E8-F3D7-438440B41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E85B6-0CE0-F69C-4EEC-075EAE721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4" y="457200"/>
            <a:ext cx="10000296" cy="1143000"/>
          </a:xfrm>
        </p:spPr>
        <p:txBody>
          <a:bodyPr/>
          <a:lstStyle/>
          <a:p>
            <a:r>
              <a:rPr lang="en-US" sz="4000">
                <a:cs typeface="Arial"/>
              </a:rPr>
              <a:t>Columbian Award Outcomes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FF47F-ABF6-9CDF-9F0A-F60025C4A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4" y="1325903"/>
            <a:ext cx="10009640" cy="439488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  <a:cs typeface="Arial"/>
              </a:rPr>
              <a:t>Improved processing</a:t>
            </a:r>
            <a:endParaRPr lang="en-US" sz="2800" b="1" dirty="0">
              <a:latin typeface="+mn-lt"/>
            </a:endParaRPr>
          </a:p>
          <a:p>
            <a:pPr marL="1085850" lvl="2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  <a:cs typeface="Arial"/>
              </a:rPr>
              <a:t>Fewer applications denied</a:t>
            </a:r>
          </a:p>
          <a:p>
            <a:pPr marL="1085850" lvl="2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  <a:cs typeface="Arial"/>
              </a:rPr>
              <a:t>Faster approvals</a:t>
            </a:r>
          </a:p>
          <a:p>
            <a:pPr marL="1085850" lvl="2" indent="-457200">
              <a:buFont typeface="Arial" panose="020B0604020202020204" pitchFamily="34" charset="0"/>
              <a:buChar char="•"/>
            </a:pPr>
            <a:endParaRPr lang="en-US" sz="2800" b="1" dirty="0">
              <a:latin typeface="+mn-lt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  <a:cs typeface="Arial"/>
              </a:rPr>
              <a:t>Mission alignment</a:t>
            </a:r>
          </a:p>
          <a:p>
            <a:pPr marL="1085850" lvl="2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  <a:cs typeface="Arial"/>
              </a:rPr>
              <a:t>More council donations </a:t>
            </a:r>
            <a:endParaRPr lang="en-US" sz="2800" b="1" dirty="0">
              <a:latin typeface="+mn-lt"/>
            </a:endParaRPr>
          </a:p>
          <a:p>
            <a:pPr marL="1085850" lvl="2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  <a:cs typeface="Arial"/>
              </a:rPr>
              <a:t>More </a:t>
            </a:r>
            <a:r>
              <a:rPr lang="en-US" sz="2800" b="1" i="1" dirty="0">
                <a:latin typeface="+mn-lt"/>
                <a:cs typeface="Arial"/>
              </a:rPr>
              <a:t>Cor </a:t>
            </a:r>
            <a:r>
              <a:rPr lang="en-US" sz="2800" b="1" dirty="0">
                <a:latin typeface="+mn-lt"/>
                <a:cs typeface="Arial"/>
              </a:rPr>
              <a:t>participants</a:t>
            </a:r>
          </a:p>
          <a:p>
            <a:pPr marL="1085850" lvl="2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  <a:cs typeface="Arial"/>
              </a:rPr>
              <a:t>More fraternal 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  <a:cs typeface="Arial"/>
              </a:rPr>
              <a:t>Happier councils, more members</a:t>
            </a:r>
            <a:endParaRPr lang="en-US" sz="2800" b="1" dirty="0">
              <a:latin typeface="+mn-lt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06288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D185229-0852-4E48-A443-1E71E3D86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1225" y="2955301"/>
            <a:ext cx="4558022" cy="474095"/>
          </a:xfrm>
        </p:spPr>
        <p:txBody>
          <a:bodyPr/>
          <a:lstStyle/>
          <a:p>
            <a:pPr algn="ctr"/>
            <a:r>
              <a:rPr lang="en-US" sz="4000">
                <a:cs typeface="Arial"/>
              </a:rPr>
              <a:t>QUESTIONS?</a:t>
            </a:r>
            <a:endParaRPr lang="en-US" sz="40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477ED-BF2A-3E46-9819-0DEED4C7C8A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922606" y="6362700"/>
            <a:ext cx="5173394" cy="4953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128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PowerPoint template guidelines and examples</a:t>
            </a:r>
          </a:p>
        </p:txBody>
      </p:sp>
    </p:spTree>
    <p:extLst>
      <p:ext uri="{BB962C8B-B14F-4D97-AF65-F5344CB8AC3E}">
        <p14:creationId xmlns:p14="http://schemas.microsoft.com/office/powerpoint/2010/main" val="318442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EFA8D-3302-DAD2-55B1-BF6E652F3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cs typeface="Arial"/>
              </a:rPr>
              <a:t>Council/District Health Reports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667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92481" y="1580875"/>
          <a:ext cx="2724726" cy="8851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2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7783">
                <a:tc gridSpan="3">
                  <a:txBody>
                    <a:bodyPr/>
                    <a:lstStyle/>
                    <a:p>
                      <a:pPr marL="721360">
                        <a:lnSpc>
                          <a:spcPts val="835"/>
                        </a:lnSpc>
                        <a:spcBef>
                          <a:spcPts val="25"/>
                        </a:spcBef>
                      </a:pPr>
                      <a:r>
                        <a:rPr sz="800" b="1">
                          <a:latin typeface="Times New Roman"/>
                          <a:cs typeface="Times New Roman"/>
                        </a:rPr>
                        <a:t>COUNCIL</a:t>
                      </a:r>
                      <a:r>
                        <a:rPr sz="800" b="1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10">
                          <a:latin typeface="Times New Roman"/>
                          <a:cs typeface="Times New Roman"/>
                        </a:rPr>
                        <a:t>STATUS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4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3E4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783">
                <a:tc>
                  <a:txBody>
                    <a:bodyPr/>
                    <a:lstStyle/>
                    <a:p>
                      <a:pPr marL="10160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10">
                          <a:latin typeface="Times New Roman"/>
                          <a:cs typeface="Times New Roman"/>
                        </a:rPr>
                        <a:t>STATUS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F0D1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10">
                          <a:latin typeface="Times New Roman"/>
                          <a:cs typeface="Times New Roman"/>
                        </a:rPr>
                        <a:t>Count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F0D1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10">
                          <a:latin typeface="Times New Roman"/>
                          <a:cs typeface="Times New Roman"/>
                        </a:rPr>
                        <a:t>Members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F0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011">
                <a:tc>
                  <a:txBody>
                    <a:bodyPr/>
                    <a:lstStyle/>
                    <a:p>
                      <a:pPr marL="17145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>
                          <a:latin typeface="Times New Roman"/>
                          <a:cs typeface="Times New Roman"/>
                        </a:rPr>
                        <a:t>Total</a:t>
                      </a:r>
                      <a:r>
                        <a:rPr sz="800" b="1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10">
                          <a:latin typeface="Times New Roman"/>
                          <a:cs typeface="Times New Roman"/>
                        </a:rPr>
                        <a:t>Councils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25">
                          <a:latin typeface="Times New Roman"/>
                          <a:cs typeface="Times New Roman"/>
                        </a:rPr>
                        <a:t>162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10">
                          <a:latin typeface="Times New Roman"/>
                          <a:cs typeface="Times New Roman"/>
                        </a:rPr>
                        <a:t>18,418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011">
                <a:tc>
                  <a:txBody>
                    <a:bodyPr/>
                    <a:lstStyle/>
                    <a:p>
                      <a:pPr marL="17145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>
                          <a:latin typeface="Times New Roman"/>
                          <a:cs typeface="Times New Roman"/>
                        </a:rPr>
                        <a:t>Active</a:t>
                      </a:r>
                      <a:r>
                        <a:rPr sz="800" b="1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10">
                          <a:latin typeface="Times New Roman"/>
                          <a:cs typeface="Times New Roman"/>
                        </a:rPr>
                        <a:t>Councils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25">
                          <a:latin typeface="Times New Roman"/>
                          <a:cs typeface="Times New Roman"/>
                        </a:rPr>
                        <a:t>158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10">
                          <a:latin typeface="Times New Roman"/>
                          <a:cs typeface="Times New Roman"/>
                        </a:rPr>
                        <a:t>17,805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783">
                <a:tc>
                  <a:txBody>
                    <a:bodyPr/>
                    <a:lstStyle/>
                    <a:p>
                      <a:pPr marL="17145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>
                          <a:latin typeface="Times New Roman"/>
                          <a:cs typeface="Times New Roman"/>
                        </a:rPr>
                        <a:t>Councils</a:t>
                      </a:r>
                      <a:r>
                        <a:rPr sz="800" b="1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>
                          <a:latin typeface="Times New Roman"/>
                          <a:cs typeface="Times New Roman"/>
                        </a:rPr>
                        <a:t>Pending</a:t>
                      </a:r>
                      <a:r>
                        <a:rPr sz="800" b="1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10">
                          <a:latin typeface="Times New Roman"/>
                          <a:cs typeface="Times New Roman"/>
                        </a:rPr>
                        <a:t>Suspension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50">
                          <a:latin typeface="Times New Roman"/>
                          <a:cs typeface="Times New Roman"/>
                        </a:rPr>
                        <a:t>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50">
                          <a:latin typeface="Times New Roman"/>
                          <a:cs typeface="Times New Roman"/>
                        </a:rPr>
                        <a:t>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783">
                <a:tc>
                  <a:txBody>
                    <a:bodyPr/>
                    <a:lstStyle/>
                    <a:p>
                      <a:pPr marL="17145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>
                          <a:latin typeface="Times New Roman"/>
                          <a:cs typeface="Times New Roman"/>
                        </a:rPr>
                        <a:t>Suspended</a:t>
                      </a:r>
                      <a:r>
                        <a:rPr sz="800" b="1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10">
                          <a:latin typeface="Times New Roman"/>
                          <a:cs typeface="Times New Roman"/>
                        </a:rPr>
                        <a:t>Councils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50">
                          <a:latin typeface="Times New Roman"/>
                          <a:cs typeface="Times New Roman"/>
                        </a:rPr>
                        <a:t>4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25">
                          <a:latin typeface="Times New Roman"/>
                          <a:cs typeface="Times New Roman"/>
                        </a:rPr>
                        <a:t>612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442037" y="1580876"/>
          <a:ext cx="2802465" cy="7373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2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7783">
                <a:tc gridSpan="3">
                  <a:txBody>
                    <a:bodyPr/>
                    <a:lstStyle/>
                    <a:p>
                      <a:pPr marL="716915">
                        <a:lnSpc>
                          <a:spcPts val="835"/>
                        </a:lnSpc>
                        <a:spcBef>
                          <a:spcPts val="25"/>
                        </a:spcBef>
                      </a:pPr>
                      <a:r>
                        <a:rPr sz="800" b="1">
                          <a:latin typeface="Times New Roman"/>
                          <a:cs typeface="Times New Roman"/>
                        </a:rPr>
                        <a:t>GROWTH</a:t>
                      </a:r>
                      <a:r>
                        <a:rPr sz="800" b="1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10">
                          <a:latin typeface="Times New Roman"/>
                          <a:cs typeface="Times New Roman"/>
                        </a:rPr>
                        <a:t>METRICS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4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3E4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783">
                <a:tc>
                  <a:txBody>
                    <a:bodyPr/>
                    <a:lstStyle/>
                    <a:p>
                      <a:pPr marL="10795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10">
                          <a:latin typeface="Times New Roman"/>
                          <a:cs typeface="Times New Roman"/>
                        </a:rPr>
                        <a:t>METRIC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F0D1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10">
                          <a:latin typeface="Times New Roman"/>
                          <a:cs typeface="Times New Roman"/>
                        </a:rPr>
                        <a:t>Count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F0D1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10">
                          <a:latin typeface="Times New Roman"/>
                          <a:cs typeface="Times New Roman"/>
                        </a:rPr>
                        <a:t>Percent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F0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011">
                <a:tc>
                  <a:txBody>
                    <a:bodyPr/>
                    <a:lstStyle/>
                    <a:p>
                      <a:pPr marL="18415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>
                          <a:latin typeface="Times New Roman"/>
                          <a:cs typeface="Times New Roman"/>
                        </a:rPr>
                        <a:t>Councils</a:t>
                      </a:r>
                      <a:r>
                        <a:rPr sz="800" b="1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>
                          <a:latin typeface="Times New Roman"/>
                          <a:cs typeface="Times New Roman"/>
                        </a:rPr>
                        <a:t>Recruiting</a:t>
                      </a:r>
                      <a:r>
                        <a:rPr sz="800" b="1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>
                          <a:latin typeface="Times New Roman"/>
                          <a:cs typeface="Times New Roman"/>
                        </a:rPr>
                        <a:t>This</a:t>
                      </a:r>
                      <a:r>
                        <a:rPr sz="800" b="1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25">
                          <a:latin typeface="Times New Roman"/>
                          <a:cs typeface="Times New Roman"/>
                        </a:rPr>
                        <a:t>FY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25">
                          <a:latin typeface="Times New Roman"/>
                          <a:cs typeface="Times New Roman"/>
                        </a:rPr>
                        <a:t>120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25">
                          <a:latin typeface="Times New Roman"/>
                          <a:cs typeface="Times New Roman"/>
                        </a:rPr>
                        <a:t>74%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011">
                <a:tc>
                  <a:txBody>
                    <a:bodyPr/>
                    <a:lstStyle/>
                    <a:p>
                      <a:pPr marL="18415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>
                          <a:latin typeface="Times New Roman"/>
                          <a:cs typeface="Times New Roman"/>
                        </a:rPr>
                        <a:t>New</a:t>
                      </a:r>
                      <a:r>
                        <a:rPr sz="800" b="1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>
                          <a:latin typeface="Times New Roman"/>
                          <a:cs typeface="Times New Roman"/>
                        </a:rPr>
                        <a:t>Members</a:t>
                      </a:r>
                      <a:r>
                        <a:rPr sz="800" b="1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10">
                          <a:latin typeface="Times New Roman"/>
                          <a:cs typeface="Times New Roman"/>
                        </a:rPr>
                        <a:t>Recruited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25">
                          <a:latin typeface="Times New Roman"/>
                          <a:cs typeface="Times New Roman"/>
                        </a:rPr>
                        <a:t>559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783">
                <a:tc>
                  <a:txBody>
                    <a:bodyPr/>
                    <a:lstStyle/>
                    <a:p>
                      <a:pPr marL="17780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>
                          <a:latin typeface="Times New Roman"/>
                          <a:cs typeface="Times New Roman"/>
                        </a:rPr>
                        <a:t>New</a:t>
                      </a:r>
                      <a:r>
                        <a:rPr sz="800" b="1" spc="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>
                          <a:latin typeface="Times New Roman"/>
                          <a:cs typeface="Times New Roman"/>
                        </a:rPr>
                        <a:t>Councils/Reactivations</a:t>
                      </a:r>
                      <a:r>
                        <a:rPr sz="800" b="1" spc="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25">
                          <a:latin typeface="Times New Roman"/>
                          <a:cs typeface="Times New Roman"/>
                        </a:rPr>
                        <a:t>YTD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50">
                          <a:latin typeface="Times New Roman"/>
                          <a:cs typeface="Times New Roman"/>
                        </a:rPr>
                        <a:t>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442037" y="2467566"/>
          <a:ext cx="2802465" cy="8843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2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7783">
                <a:tc gridSpan="3">
                  <a:txBody>
                    <a:bodyPr/>
                    <a:lstStyle/>
                    <a:p>
                      <a:pPr marL="492759">
                        <a:lnSpc>
                          <a:spcPts val="835"/>
                        </a:lnSpc>
                        <a:spcBef>
                          <a:spcPts val="25"/>
                        </a:spcBef>
                      </a:pPr>
                      <a:r>
                        <a:rPr sz="800" b="1">
                          <a:latin typeface="Times New Roman"/>
                          <a:cs typeface="Times New Roman"/>
                        </a:rPr>
                        <a:t>CURRENT</a:t>
                      </a:r>
                      <a:r>
                        <a:rPr sz="800" b="1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>
                          <a:latin typeface="Times New Roman"/>
                          <a:cs typeface="Times New Roman"/>
                        </a:rPr>
                        <a:t>COUNCIL</a:t>
                      </a:r>
                      <a:r>
                        <a:rPr sz="800" b="1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10">
                          <a:latin typeface="Times New Roman"/>
                          <a:cs typeface="Times New Roman"/>
                        </a:rPr>
                        <a:t>AWARDS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4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3E4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011">
                <a:tc>
                  <a:txBody>
                    <a:bodyPr/>
                    <a:lstStyle/>
                    <a:p>
                      <a:pPr marL="9525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10">
                          <a:latin typeface="Times New Roman"/>
                          <a:cs typeface="Times New Roman"/>
                        </a:rPr>
                        <a:t>AWARD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F0D1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10">
                          <a:latin typeface="Times New Roman"/>
                          <a:cs typeface="Times New Roman"/>
                        </a:rPr>
                        <a:t>Count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F0D1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10">
                          <a:latin typeface="Times New Roman"/>
                          <a:cs typeface="Times New Roman"/>
                        </a:rPr>
                        <a:t>Percent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F0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011">
                <a:tc>
                  <a:txBody>
                    <a:bodyPr/>
                    <a:lstStyle/>
                    <a:p>
                      <a:pPr marL="17780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>
                          <a:latin typeface="Times New Roman"/>
                          <a:cs typeface="Times New Roman"/>
                        </a:rPr>
                        <a:t>Star</a:t>
                      </a:r>
                      <a:r>
                        <a:rPr sz="800" b="1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10">
                          <a:latin typeface="Times New Roman"/>
                          <a:cs typeface="Times New Roman"/>
                        </a:rPr>
                        <a:t>Council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50">
                          <a:latin typeface="Times New Roman"/>
                          <a:cs typeface="Times New Roman"/>
                        </a:rPr>
                        <a:t>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25">
                          <a:latin typeface="Times New Roman"/>
                          <a:cs typeface="Times New Roman"/>
                        </a:rPr>
                        <a:t>0%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783">
                <a:tc>
                  <a:txBody>
                    <a:bodyPr/>
                    <a:lstStyle/>
                    <a:p>
                      <a:pPr marL="17780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>
                          <a:latin typeface="Times New Roman"/>
                          <a:cs typeface="Times New Roman"/>
                        </a:rPr>
                        <a:t>Father</a:t>
                      </a:r>
                      <a:r>
                        <a:rPr sz="800" b="1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>
                          <a:latin typeface="Times New Roman"/>
                          <a:cs typeface="Times New Roman"/>
                        </a:rPr>
                        <a:t>McGivney</a:t>
                      </a:r>
                      <a:r>
                        <a:rPr sz="800" b="1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20">
                          <a:latin typeface="Times New Roman"/>
                          <a:cs typeface="Times New Roman"/>
                        </a:rPr>
                        <a:t>Award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25">
                          <a:latin typeface="Times New Roman"/>
                          <a:cs typeface="Times New Roman"/>
                        </a:rPr>
                        <a:t>16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25">
                          <a:latin typeface="Times New Roman"/>
                          <a:cs typeface="Times New Roman"/>
                        </a:rPr>
                        <a:t>10%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783">
                <a:tc>
                  <a:txBody>
                    <a:bodyPr/>
                    <a:lstStyle/>
                    <a:p>
                      <a:pPr marL="17780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>
                          <a:latin typeface="Times New Roman"/>
                          <a:cs typeface="Times New Roman"/>
                        </a:rPr>
                        <a:t>Founders’</a:t>
                      </a:r>
                      <a:r>
                        <a:rPr sz="800" b="1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10">
                          <a:latin typeface="Times New Roman"/>
                          <a:cs typeface="Times New Roman"/>
                        </a:rPr>
                        <a:t>Award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25">
                          <a:latin typeface="Times New Roman"/>
                          <a:cs typeface="Times New Roman"/>
                        </a:rPr>
                        <a:t>21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25">
                          <a:latin typeface="Times New Roman"/>
                          <a:cs typeface="Times New Roman"/>
                        </a:rPr>
                        <a:t>13%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011">
                <a:tc>
                  <a:txBody>
                    <a:bodyPr/>
                    <a:lstStyle/>
                    <a:p>
                      <a:pPr marL="18415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>
                          <a:latin typeface="Times New Roman"/>
                          <a:cs typeface="Times New Roman"/>
                        </a:rPr>
                        <a:t>Columbian</a:t>
                      </a:r>
                      <a:r>
                        <a:rPr sz="800" b="1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10">
                          <a:latin typeface="Times New Roman"/>
                          <a:cs typeface="Times New Roman"/>
                        </a:rPr>
                        <a:t>Award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50">
                          <a:latin typeface="Times New Roman"/>
                          <a:cs typeface="Times New Roman"/>
                        </a:rPr>
                        <a:t>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25">
                          <a:latin typeface="Times New Roman"/>
                          <a:cs typeface="Times New Roman"/>
                        </a:rPr>
                        <a:t>0%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92481" y="2615349"/>
          <a:ext cx="2724726" cy="8843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2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7011">
                <a:tc gridSpan="3">
                  <a:txBody>
                    <a:bodyPr/>
                    <a:lstStyle/>
                    <a:p>
                      <a:pPr marL="602615">
                        <a:lnSpc>
                          <a:spcPts val="835"/>
                        </a:lnSpc>
                        <a:spcBef>
                          <a:spcPts val="25"/>
                        </a:spcBef>
                      </a:pPr>
                      <a:r>
                        <a:rPr sz="800" b="1">
                          <a:latin typeface="Times New Roman"/>
                          <a:cs typeface="Times New Roman"/>
                        </a:rPr>
                        <a:t>COUNCIL</a:t>
                      </a:r>
                      <a:r>
                        <a:rPr sz="800" b="1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10">
                          <a:latin typeface="Times New Roman"/>
                          <a:cs typeface="Times New Roman"/>
                        </a:rPr>
                        <a:t>LEADERSHIP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4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3E4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011">
                <a:tc>
                  <a:txBody>
                    <a:bodyPr/>
                    <a:lstStyle/>
                    <a:p>
                      <a:pPr marL="10160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10">
                          <a:latin typeface="Times New Roman"/>
                          <a:cs typeface="Times New Roman"/>
                        </a:rPr>
                        <a:t>STATUS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F0D1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10">
                          <a:latin typeface="Times New Roman"/>
                          <a:cs typeface="Times New Roman"/>
                        </a:rPr>
                        <a:t>Count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F0D1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10">
                          <a:latin typeface="Times New Roman"/>
                          <a:cs typeface="Times New Roman"/>
                        </a:rPr>
                        <a:t>Percent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F0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783">
                <a:tc>
                  <a:txBody>
                    <a:bodyPr/>
                    <a:lstStyle/>
                    <a:p>
                      <a:pPr marL="17145">
                        <a:lnSpc>
                          <a:spcPts val="800"/>
                        </a:lnSpc>
                        <a:spcBef>
                          <a:spcPts val="60"/>
                        </a:spcBef>
                      </a:pPr>
                      <a:r>
                        <a:rPr sz="800" b="1">
                          <a:latin typeface="Times New Roman"/>
                          <a:cs typeface="Times New Roman"/>
                        </a:rPr>
                        <a:t>Grand</a:t>
                      </a:r>
                      <a:r>
                        <a:rPr sz="800" b="1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>
                          <a:latin typeface="Times New Roman"/>
                          <a:cs typeface="Times New Roman"/>
                        </a:rPr>
                        <a:t>Knight</a:t>
                      </a:r>
                      <a:r>
                        <a:rPr sz="800" b="1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800" b="1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20">
                          <a:latin typeface="Times New Roman"/>
                          <a:cs typeface="Times New Roman"/>
                        </a:rPr>
                        <a:t>file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9236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25">
                          <a:latin typeface="Times New Roman"/>
                          <a:cs typeface="Times New Roman"/>
                        </a:rPr>
                        <a:t>155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25">
                          <a:latin typeface="Times New Roman"/>
                          <a:cs typeface="Times New Roman"/>
                        </a:rPr>
                        <a:t>96%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783">
                <a:tc>
                  <a:txBody>
                    <a:bodyPr/>
                    <a:lstStyle/>
                    <a:p>
                      <a:pPr marL="17145">
                        <a:lnSpc>
                          <a:spcPts val="800"/>
                        </a:lnSpc>
                        <a:spcBef>
                          <a:spcPts val="60"/>
                        </a:spcBef>
                      </a:pPr>
                      <a:r>
                        <a:rPr sz="800" b="1">
                          <a:latin typeface="Times New Roman"/>
                          <a:cs typeface="Times New Roman"/>
                        </a:rPr>
                        <a:t>No</a:t>
                      </a:r>
                      <a:r>
                        <a:rPr sz="800" b="1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>
                          <a:latin typeface="Times New Roman"/>
                          <a:cs typeface="Times New Roman"/>
                        </a:rPr>
                        <a:t>Grand</a:t>
                      </a:r>
                      <a:r>
                        <a:rPr sz="800" b="1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>
                          <a:latin typeface="Times New Roman"/>
                          <a:cs typeface="Times New Roman"/>
                        </a:rPr>
                        <a:t>Knight</a:t>
                      </a:r>
                      <a:r>
                        <a:rPr sz="800" b="1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800" b="1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20">
                          <a:latin typeface="Times New Roman"/>
                          <a:cs typeface="Times New Roman"/>
                        </a:rPr>
                        <a:t>file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9236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50">
                          <a:latin typeface="Times New Roman"/>
                          <a:cs typeface="Times New Roman"/>
                        </a:rPr>
                        <a:t>7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25">
                          <a:latin typeface="Times New Roman"/>
                          <a:cs typeface="Times New Roman"/>
                        </a:rPr>
                        <a:t>4%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011">
                <a:tc>
                  <a:txBody>
                    <a:bodyPr/>
                    <a:lstStyle/>
                    <a:p>
                      <a:pPr marL="17145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>
                          <a:latin typeface="Times New Roman"/>
                          <a:cs typeface="Times New Roman"/>
                        </a:rPr>
                        <a:t>Financial</a:t>
                      </a:r>
                      <a:r>
                        <a:rPr sz="800" b="1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>
                          <a:latin typeface="Times New Roman"/>
                          <a:cs typeface="Times New Roman"/>
                        </a:rPr>
                        <a:t>Secretary</a:t>
                      </a:r>
                      <a:r>
                        <a:rPr sz="800" b="1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800" b="1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20">
                          <a:latin typeface="Times New Roman"/>
                          <a:cs typeface="Times New Roman"/>
                        </a:rPr>
                        <a:t>file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25">
                          <a:latin typeface="Times New Roman"/>
                          <a:cs typeface="Times New Roman"/>
                        </a:rPr>
                        <a:t>159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25">
                          <a:latin typeface="Times New Roman"/>
                          <a:cs typeface="Times New Roman"/>
                        </a:rPr>
                        <a:t>98%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783">
                <a:tc>
                  <a:txBody>
                    <a:bodyPr/>
                    <a:lstStyle/>
                    <a:p>
                      <a:pPr marL="17145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>
                          <a:latin typeface="Times New Roman"/>
                          <a:cs typeface="Times New Roman"/>
                        </a:rPr>
                        <a:t>No</a:t>
                      </a:r>
                      <a:r>
                        <a:rPr sz="800" b="1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>
                          <a:latin typeface="Times New Roman"/>
                          <a:cs typeface="Times New Roman"/>
                        </a:rPr>
                        <a:t>Financial</a:t>
                      </a:r>
                      <a:r>
                        <a:rPr sz="800" b="1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>
                          <a:latin typeface="Times New Roman"/>
                          <a:cs typeface="Times New Roman"/>
                        </a:rPr>
                        <a:t>Secretary</a:t>
                      </a:r>
                      <a:r>
                        <a:rPr sz="800" b="1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800" b="1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20">
                          <a:latin typeface="Times New Roman"/>
                          <a:cs typeface="Times New Roman"/>
                        </a:rPr>
                        <a:t>file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50">
                          <a:latin typeface="Times New Roman"/>
                          <a:cs typeface="Times New Roman"/>
                        </a:rPr>
                        <a:t>3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25">
                          <a:latin typeface="Times New Roman"/>
                          <a:cs typeface="Times New Roman"/>
                        </a:rPr>
                        <a:t>2%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442037" y="3502039"/>
          <a:ext cx="2802465" cy="7381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2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7783">
                <a:tc gridSpan="3">
                  <a:txBody>
                    <a:bodyPr/>
                    <a:lstStyle/>
                    <a:p>
                      <a:pPr marL="634365">
                        <a:lnSpc>
                          <a:spcPts val="835"/>
                        </a:lnSpc>
                        <a:spcBef>
                          <a:spcPts val="25"/>
                        </a:spcBef>
                      </a:pPr>
                      <a:r>
                        <a:rPr sz="800" b="1">
                          <a:latin typeface="Times New Roman"/>
                          <a:cs typeface="Times New Roman"/>
                        </a:rPr>
                        <a:t>SUSPENDED</a:t>
                      </a:r>
                      <a:r>
                        <a:rPr sz="800" b="1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10">
                          <a:latin typeface="Times New Roman"/>
                          <a:cs typeface="Times New Roman"/>
                        </a:rPr>
                        <a:t>COUNCILS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4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3E4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783">
                <a:tc>
                  <a:txBody>
                    <a:bodyPr/>
                    <a:lstStyle/>
                    <a:p>
                      <a:pPr marL="247015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>
                          <a:latin typeface="Times New Roman"/>
                          <a:cs typeface="Times New Roman"/>
                        </a:rPr>
                        <a:t>SUSPENSION</a:t>
                      </a:r>
                      <a:r>
                        <a:rPr sz="800" b="1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10">
                          <a:latin typeface="Times New Roman"/>
                          <a:cs typeface="Times New Roman"/>
                        </a:rPr>
                        <a:t>LENGTH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F0D1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10">
                          <a:latin typeface="Times New Roman"/>
                          <a:cs typeface="Times New Roman"/>
                        </a:rPr>
                        <a:t>Count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F0D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10">
                          <a:latin typeface="Times New Roman"/>
                          <a:cs typeface="Times New Roman"/>
                        </a:rPr>
                        <a:t>Members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F0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011">
                <a:tc>
                  <a:txBody>
                    <a:bodyPr/>
                    <a:lstStyle/>
                    <a:p>
                      <a:pPr marL="17780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>
                          <a:latin typeface="Times New Roman"/>
                          <a:cs typeface="Times New Roman"/>
                        </a:rPr>
                        <a:t>&lt;</a:t>
                      </a:r>
                      <a:r>
                        <a:rPr sz="800" b="1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800" b="1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>
                          <a:latin typeface="Times New Roman"/>
                          <a:cs typeface="Times New Roman"/>
                        </a:rPr>
                        <a:t>Years</a:t>
                      </a:r>
                      <a:r>
                        <a:rPr sz="800" b="1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10">
                          <a:latin typeface="Times New Roman"/>
                          <a:cs typeface="Times New Roman"/>
                        </a:rPr>
                        <a:t>Suspended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50">
                          <a:latin typeface="Times New Roman"/>
                          <a:cs typeface="Times New Roman"/>
                        </a:rPr>
                        <a:t>3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25">
                          <a:latin typeface="Times New Roman"/>
                          <a:cs typeface="Times New Roman"/>
                        </a:rPr>
                        <a:t>587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783">
                <a:tc>
                  <a:txBody>
                    <a:bodyPr/>
                    <a:lstStyle/>
                    <a:p>
                      <a:pPr marL="17780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>
                          <a:latin typeface="Times New Roman"/>
                          <a:cs typeface="Times New Roman"/>
                        </a:rPr>
                        <a:t>5-10</a:t>
                      </a:r>
                      <a:r>
                        <a:rPr sz="800" b="1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>
                          <a:latin typeface="Times New Roman"/>
                          <a:cs typeface="Times New Roman"/>
                        </a:rPr>
                        <a:t>Years</a:t>
                      </a:r>
                      <a:r>
                        <a:rPr sz="800" b="1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10">
                          <a:latin typeface="Times New Roman"/>
                          <a:cs typeface="Times New Roman"/>
                        </a:rPr>
                        <a:t>Suspended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50">
                          <a:latin typeface="Times New Roman"/>
                          <a:cs typeface="Times New Roman"/>
                        </a:rPr>
                        <a:t>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50">
                          <a:latin typeface="Times New Roman"/>
                          <a:cs typeface="Times New Roman"/>
                        </a:rPr>
                        <a:t>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783">
                <a:tc>
                  <a:txBody>
                    <a:bodyPr/>
                    <a:lstStyle/>
                    <a:p>
                      <a:pPr marL="18415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>
                          <a:latin typeface="Times New Roman"/>
                          <a:cs typeface="Times New Roman"/>
                        </a:rPr>
                        <a:t>10+</a:t>
                      </a:r>
                      <a:r>
                        <a:rPr sz="800" b="1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>
                          <a:latin typeface="Times New Roman"/>
                          <a:cs typeface="Times New Roman"/>
                        </a:rPr>
                        <a:t>Years</a:t>
                      </a:r>
                      <a:r>
                        <a:rPr sz="800" b="1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10">
                          <a:latin typeface="Times New Roman"/>
                          <a:cs typeface="Times New Roman"/>
                        </a:rPr>
                        <a:t>Suspended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50">
                          <a:latin typeface="Times New Roman"/>
                          <a:cs typeface="Times New Roman"/>
                        </a:rPr>
                        <a:t>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25">
                          <a:latin typeface="Times New Roman"/>
                          <a:cs typeface="Times New Roman"/>
                        </a:rPr>
                        <a:t>25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92481" y="3649821"/>
          <a:ext cx="2724726" cy="7381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2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7783">
                <a:tc gridSpan="3">
                  <a:txBody>
                    <a:bodyPr/>
                    <a:lstStyle/>
                    <a:p>
                      <a:pPr marL="702945">
                        <a:lnSpc>
                          <a:spcPts val="835"/>
                        </a:lnSpc>
                        <a:spcBef>
                          <a:spcPts val="25"/>
                        </a:spcBef>
                      </a:pPr>
                      <a:r>
                        <a:rPr sz="800" b="1">
                          <a:latin typeface="Times New Roman"/>
                          <a:cs typeface="Times New Roman"/>
                        </a:rPr>
                        <a:t>COUNCIL</a:t>
                      </a:r>
                      <a:r>
                        <a:rPr sz="800" b="1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10">
                          <a:latin typeface="Times New Roman"/>
                          <a:cs typeface="Times New Roman"/>
                        </a:rPr>
                        <a:t>HEALTH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4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3E4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011">
                <a:tc>
                  <a:txBody>
                    <a:bodyPr/>
                    <a:lstStyle/>
                    <a:p>
                      <a:pPr marL="355600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>
                          <a:latin typeface="Times New Roman"/>
                          <a:cs typeface="Times New Roman"/>
                        </a:rPr>
                        <a:t>HEALTH</a:t>
                      </a:r>
                      <a:r>
                        <a:rPr sz="800" b="1" spc="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10">
                          <a:latin typeface="Times New Roman"/>
                          <a:cs typeface="Times New Roman"/>
                        </a:rPr>
                        <a:t>STATUS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F0D1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10">
                          <a:latin typeface="Times New Roman"/>
                          <a:cs typeface="Times New Roman"/>
                        </a:rPr>
                        <a:t>Count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F0D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10">
                          <a:latin typeface="Times New Roman"/>
                          <a:cs typeface="Times New Roman"/>
                        </a:rPr>
                        <a:t>Members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F0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783">
                <a:tc>
                  <a:txBody>
                    <a:bodyPr/>
                    <a:lstStyle/>
                    <a:p>
                      <a:pPr marL="17145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>
                          <a:latin typeface="Times New Roman"/>
                          <a:cs typeface="Times New Roman"/>
                        </a:rPr>
                        <a:t>Baseline</a:t>
                      </a:r>
                      <a:r>
                        <a:rPr sz="800" b="1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10">
                          <a:latin typeface="Times New Roman"/>
                          <a:cs typeface="Times New Roman"/>
                        </a:rPr>
                        <a:t>Councils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25">
                          <a:latin typeface="Times New Roman"/>
                          <a:cs typeface="Times New Roman"/>
                        </a:rPr>
                        <a:t>95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10">
                          <a:latin typeface="Times New Roman"/>
                          <a:cs typeface="Times New Roman"/>
                        </a:rPr>
                        <a:t>12,188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783">
                <a:tc>
                  <a:txBody>
                    <a:bodyPr/>
                    <a:lstStyle/>
                    <a:p>
                      <a:pPr marL="17145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>
                          <a:latin typeface="Times New Roman"/>
                          <a:cs typeface="Times New Roman"/>
                        </a:rPr>
                        <a:t>Functioning</a:t>
                      </a:r>
                      <a:r>
                        <a:rPr sz="800" b="1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10">
                          <a:latin typeface="Times New Roman"/>
                          <a:cs typeface="Times New Roman"/>
                        </a:rPr>
                        <a:t>Councils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25">
                          <a:latin typeface="Times New Roman"/>
                          <a:cs typeface="Times New Roman"/>
                        </a:rPr>
                        <a:t>47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10">
                          <a:latin typeface="Times New Roman"/>
                          <a:cs typeface="Times New Roman"/>
                        </a:rPr>
                        <a:t>4,798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783">
                <a:tc>
                  <a:txBody>
                    <a:bodyPr/>
                    <a:lstStyle/>
                    <a:p>
                      <a:pPr marL="17145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sz="800" b="1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>
                          <a:latin typeface="Times New Roman"/>
                          <a:cs typeface="Times New Roman"/>
                        </a:rPr>
                        <a:t>Risk</a:t>
                      </a:r>
                      <a:r>
                        <a:rPr sz="800" b="1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10">
                          <a:latin typeface="Times New Roman"/>
                          <a:cs typeface="Times New Roman"/>
                        </a:rPr>
                        <a:t>Councils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25">
                          <a:latin typeface="Times New Roman"/>
                          <a:cs typeface="Times New Roman"/>
                        </a:rPr>
                        <a:t>20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10">
                          <a:latin typeface="Times New Roman"/>
                          <a:cs typeface="Times New Roman"/>
                        </a:rPr>
                        <a:t>1,431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027055" y="3649822"/>
          <a:ext cx="3905441" cy="7381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8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7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7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73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73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7783">
                <a:tc gridSpan="6">
                  <a:txBody>
                    <a:bodyPr/>
                    <a:lstStyle/>
                    <a:p>
                      <a:pPr marL="481965">
                        <a:lnSpc>
                          <a:spcPts val="835"/>
                        </a:lnSpc>
                        <a:spcBef>
                          <a:spcPts val="25"/>
                        </a:spcBef>
                      </a:pPr>
                      <a:r>
                        <a:rPr sz="800" b="1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sz="800" b="1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>
                          <a:latin typeface="Times New Roman"/>
                          <a:cs typeface="Times New Roman"/>
                        </a:rPr>
                        <a:t>Risk</a:t>
                      </a:r>
                      <a:r>
                        <a:rPr sz="800" b="1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>
                          <a:latin typeface="Times New Roman"/>
                          <a:cs typeface="Times New Roman"/>
                        </a:rPr>
                        <a:t>Councils</a:t>
                      </a:r>
                      <a:r>
                        <a:rPr sz="800" b="1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800" b="1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>
                          <a:latin typeface="Times New Roman"/>
                          <a:cs typeface="Times New Roman"/>
                        </a:rPr>
                        <a:t>What</a:t>
                      </a:r>
                      <a:r>
                        <a:rPr sz="800" b="1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800" b="1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>
                          <a:latin typeface="Times New Roman"/>
                          <a:cs typeface="Times New Roman"/>
                        </a:rPr>
                        <a:t>Missing</a:t>
                      </a:r>
                      <a:r>
                        <a:rPr sz="800" b="1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800" b="1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>
                          <a:latin typeface="Times New Roman"/>
                          <a:cs typeface="Times New Roman"/>
                        </a:rPr>
                        <a:t>become</a:t>
                      </a:r>
                      <a:r>
                        <a:rPr sz="800" b="1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10">
                          <a:latin typeface="Times New Roman"/>
                          <a:cs typeface="Times New Roman"/>
                        </a:rPr>
                        <a:t>Functioning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4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575">
                <a:tc>
                  <a:txBody>
                    <a:bodyPr/>
                    <a:lstStyle/>
                    <a:p>
                      <a:pPr marL="52069" marR="41275" indent="-635" algn="ctr">
                        <a:lnSpc>
                          <a:spcPts val="919"/>
                        </a:lnSpc>
                        <a:spcBef>
                          <a:spcPts val="15"/>
                        </a:spcBef>
                      </a:pPr>
                      <a:r>
                        <a:rPr sz="800" b="1" spc="-10">
                          <a:latin typeface="Times New Roman"/>
                          <a:cs typeface="Times New Roman"/>
                        </a:rPr>
                        <a:t>Missing</a:t>
                      </a:r>
                      <a:r>
                        <a:rPr sz="800" b="1" spc="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10">
                          <a:latin typeface="Times New Roman"/>
                          <a:cs typeface="Times New Roman"/>
                        </a:rPr>
                        <a:t>Recruitment</a:t>
                      </a:r>
                      <a:r>
                        <a:rPr sz="800" b="1" spc="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20">
                          <a:latin typeface="Times New Roman"/>
                          <a:cs typeface="Times New Roman"/>
                        </a:rPr>
                        <a:t>Only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23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BF00"/>
                    </a:solidFill>
                  </a:tcPr>
                </a:tc>
                <a:tc>
                  <a:txBody>
                    <a:bodyPr/>
                    <a:lstStyle/>
                    <a:p>
                      <a:pPr marL="62865" marR="54610" indent="48260">
                        <a:lnSpc>
                          <a:spcPct val="110000"/>
                        </a:lnSpc>
                        <a:spcBef>
                          <a:spcPts val="430"/>
                        </a:spcBef>
                      </a:pPr>
                      <a:r>
                        <a:rPr sz="800" b="1" spc="-10">
                          <a:latin typeface="Times New Roman"/>
                          <a:cs typeface="Times New Roman"/>
                        </a:rPr>
                        <a:t>Missing</a:t>
                      </a:r>
                      <a:r>
                        <a:rPr sz="800" b="1" spc="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>
                          <a:latin typeface="Times New Roman"/>
                          <a:cs typeface="Times New Roman"/>
                        </a:rPr>
                        <a:t>1728</a:t>
                      </a:r>
                      <a:r>
                        <a:rPr sz="800" b="1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20">
                          <a:latin typeface="Times New Roman"/>
                          <a:cs typeface="Times New Roman"/>
                        </a:rPr>
                        <a:t>Only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661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BF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0645" indent="-635" algn="ctr">
                        <a:lnSpc>
                          <a:spcPts val="919"/>
                        </a:lnSpc>
                        <a:spcBef>
                          <a:spcPts val="15"/>
                        </a:spcBef>
                      </a:pPr>
                      <a:r>
                        <a:rPr sz="800" b="1" spc="-10">
                          <a:latin typeface="Times New Roman"/>
                          <a:cs typeface="Times New Roman"/>
                        </a:rPr>
                        <a:t>Missing</a:t>
                      </a:r>
                      <a:r>
                        <a:rPr sz="800" b="1" spc="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10">
                          <a:latin typeface="Times New Roman"/>
                          <a:cs typeface="Times New Roman"/>
                        </a:rPr>
                        <a:t>Payment</a:t>
                      </a:r>
                      <a:r>
                        <a:rPr sz="800" b="1" spc="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20">
                          <a:latin typeface="Times New Roman"/>
                          <a:cs typeface="Times New Roman"/>
                        </a:rPr>
                        <a:t>Only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23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BF00"/>
                    </a:solidFill>
                  </a:tcPr>
                </a:tc>
                <a:tc>
                  <a:txBody>
                    <a:bodyPr/>
                    <a:lstStyle/>
                    <a:p>
                      <a:pPr marL="166370" marR="36195" indent="-120650">
                        <a:lnSpc>
                          <a:spcPct val="110000"/>
                        </a:lnSpc>
                        <a:spcBef>
                          <a:spcPts val="430"/>
                        </a:spcBef>
                      </a:pPr>
                      <a:r>
                        <a:rPr sz="800" b="1">
                          <a:latin typeface="Times New Roman"/>
                          <a:cs typeface="Times New Roman"/>
                        </a:rPr>
                        <a:t>Missing</a:t>
                      </a:r>
                      <a:r>
                        <a:rPr sz="800" b="1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25">
                          <a:latin typeface="Times New Roman"/>
                          <a:cs typeface="Times New Roman"/>
                        </a:rPr>
                        <a:t>FS</a:t>
                      </a:r>
                      <a:r>
                        <a:rPr sz="800" b="1" spc="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20">
                          <a:latin typeface="Times New Roman"/>
                          <a:cs typeface="Times New Roman"/>
                        </a:rPr>
                        <a:t>Only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661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BF00"/>
                    </a:solidFill>
                  </a:tcPr>
                </a:tc>
                <a:tc>
                  <a:txBody>
                    <a:bodyPr/>
                    <a:lstStyle/>
                    <a:p>
                      <a:pPr marL="166370" marR="21590" indent="-135890">
                        <a:lnSpc>
                          <a:spcPct val="110000"/>
                        </a:lnSpc>
                        <a:spcBef>
                          <a:spcPts val="430"/>
                        </a:spcBef>
                      </a:pPr>
                      <a:r>
                        <a:rPr sz="800" b="1">
                          <a:latin typeface="Times New Roman"/>
                          <a:cs typeface="Times New Roman"/>
                        </a:rPr>
                        <a:t>Missing</a:t>
                      </a:r>
                      <a:r>
                        <a:rPr sz="800" b="1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25">
                          <a:latin typeface="Times New Roman"/>
                          <a:cs typeface="Times New Roman"/>
                        </a:rPr>
                        <a:t>185</a:t>
                      </a:r>
                      <a:r>
                        <a:rPr sz="800" b="1" spc="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20">
                          <a:latin typeface="Times New Roman"/>
                          <a:cs typeface="Times New Roman"/>
                        </a:rPr>
                        <a:t>Only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661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BF00"/>
                    </a:solidFill>
                  </a:tcPr>
                </a:tc>
                <a:tc>
                  <a:txBody>
                    <a:bodyPr/>
                    <a:lstStyle/>
                    <a:p>
                      <a:pPr marL="166370" marR="21590" indent="-135890">
                        <a:lnSpc>
                          <a:spcPct val="110000"/>
                        </a:lnSpc>
                        <a:spcBef>
                          <a:spcPts val="430"/>
                        </a:spcBef>
                      </a:pPr>
                      <a:r>
                        <a:rPr sz="800" b="1">
                          <a:latin typeface="Times New Roman"/>
                          <a:cs typeface="Times New Roman"/>
                        </a:rPr>
                        <a:t>Missing</a:t>
                      </a:r>
                      <a:r>
                        <a:rPr sz="800" b="1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25">
                          <a:latin typeface="Times New Roman"/>
                          <a:cs typeface="Times New Roman"/>
                        </a:rPr>
                        <a:t>365</a:t>
                      </a:r>
                      <a:r>
                        <a:rPr sz="800" b="1" spc="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20">
                          <a:latin typeface="Times New Roman"/>
                          <a:cs typeface="Times New Roman"/>
                        </a:rPr>
                        <a:t>Only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661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B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783">
                <a:tc>
                  <a:txBody>
                    <a:bodyPr/>
                    <a:lstStyle/>
                    <a:p>
                      <a:pPr marL="2540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spc="-50">
                          <a:latin typeface="Times New Roman"/>
                          <a:cs typeface="Times New Roman"/>
                        </a:rPr>
                        <a:t>5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spc="-25">
                          <a:latin typeface="Times New Roman"/>
                          <a:cs typeface="Times New Roman"/>
                        </a:rPr>
                        <a:t>10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spc="-50">
                          <a:latin typeface="Times New Roman"/>
                          <a:cs typeface="Times New Roman"/>
                        </a:rPr>
                        <a:t>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spc="-50">
                          <a:latin typeface="Times New Roman"/>
                          <a:cs typeface="Times New Roman"/>
                        </a:rPr>
                        <a:t>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spc="-50">
                          <a:latin typeface="Times New Roman"/>
                          <a:cs typeface="Times New Roman"/>
                        </a:rPr>
                        <a:t>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spc="-50">
                          <a:latin typeface="Times New Roman"/>
                          <a:cs typeface="Times New Roman"/>
                        </a:rPr>
                        <a:t>5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8442037" y="4388731"/>
          <a:ext cx="2802465" cy="8859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2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7783">
                <a:tc gridSpan="3">
                  <a:txBody>
                    <a:bodyPr/>
                    <a:lstStyle/>
                    <a:p>
                      <a:pPr marL="694055">
                        <a:lnSpc>
                          <a:spcPts val="835"/>
                        </a:lnSpc>
                        <a:spcBef>
                          <a:spcPts val="25"/>
                        </a:spcBef>
                      </a:pPr>
                      <a:r>
                        <a:rPr sz="800" b="1">
                          <a:latin typeface="Times New Roman"/>
                          <a:cs typeface="Times New Roman"/>
                        </a:rPr>
                        <a:t>FORM</a:t>
                      </a:r>
                      <a:r>
                        <a:rPr sz="800" b="1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10">
                          <a:latin typeface="Times New Roman"/>
                          <a:cs typeface="Times New Roman"/>
                        </a:rPr>
                        <a:t>SUBMISSIONS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4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3E4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011">
                <a:tc>
                  <a:txBody>
                    <a:bodyPr/>
                    <a:lstStyle/>
                    <a:p>
                      <a:pPr marL="8890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20">
                          <a:latin typeface="Times New Roman"/>
                          <a:cs typeface="Times New Roman"/>
                        </a:rPr>
                        <a:t>FORM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F0D1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10">
                          <a:latin typeface="Times New Roman"/>
                          <a:cs typeface="Times New Roman"/>
                        </a:rPr>
                        <a:t>Count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F0D1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10">
                          <a:latin typeface="Times New Roman"/>
                          <a:cs typeface="Times New Roman"/>
                        </a:rPr>
                        <a:t>Percent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F0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783">
                <a:tc>
                  <a:txBody>
                    <a:bodyPr/>
                    <a:lstStyle/>
                    <a:p>
                      <a:pPr marL="17780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>
                          <a:latin typeface="Times New Roman"/>
                          <a:cs typeface="Times New Roman"/>
                        </a:rPr>
                        <a:t>Form</a:t>
                      </a:r>
                      <a:r>
                        <a:rPr sz="800" b="1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>
                          <a:latin typeface="Times New Roman"/>
                          <a:cs typeface="Times New Roman"/>
                        </a:rPr>
                        <a:t>185</a:t>
                      </a:r>
                      <a:r>
                        <a:rPr sz="800" b="1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10">
                          <a:latin typeface="Times New Roman"/>
                          <a:cs typeface="Times New Roman"/>
                        </a:rPr>
                        <a:t>Received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25">
                          <a:latin typeface="Times New Roman"/>
                          <a:cs typeface="Times New Roman"/>
                        </a:rPr>
                        <a:t>155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25">
                          <a:latin typeface="Times New Roman"/>
                          <a:cs typeface="Times New Roman"/>
                        </a:rPr>
                        <a:t>96%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783">
                <a:tc>
                  <a:txBody>
                    <a:bodyPr/>
                    <a:lstStyle/>
                    <a:p>
                      <a:pPr marL="17780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>
                          <a:latin typeface="Times New Roman"/>
                          <a:cs typeface="Times New Roman"/>
                        </a:rPr>
                        <a:t>Form</a:t>
                      </a:r>
                      <a:r>
                        <a:rPr sz="800" b="1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>
                          <a:latin typeface="Times New Roman"/>
                          <a:cs typeface="Times New Roman"/>
                        </a:rPr>
                        <a:t>365</a:t>
                      </a:r>
                      <a:r>
                        <a:rPr sz="800" b="1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10">
                          <a:latin typeface="Times New Roman"/>
                          <a:cs typeface="Times New Roman"/>
                        </a:rPr>
                        <a:t>Received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25">
                          <a:latin typeface="Times New Roman"/>
                          <a:cs typeface="Times New Roman"/>
                        </a:rPr>
                        <a:t>143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25">
                          <a:latin typeface="Times New Roman"/>
                          <a:cs typeface="Times New Roman"/>
                        </a:rPr>
                        <a:t>88%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783">
                <a:tc>
                  <a:txBody>
                    <a:bodyPr/>
                    <a:lstStyle/>
                    <a:p>
                      <a:pPr marL="18415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>
                          <a:latin typeface="Times New Roman"/>
                          <a:cs typeface="Times New Roman"/>
                        </a:rPr>
                        <a:t>Form</a:t>
                      </a:r>
                      <a:r>
                        <a:rPr sz="800" b="1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>
                          <a:latin typeface="Times New Roman"/>
                          <a:cs typeface="Times New Roman"/>
                        </a:rPr>
                        <a:t>1728</a:t>
                      </a:r>
                      <a:r>
                        <a:rPr sz="800" b="1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10">
                          <a:latin typeface="Times New Roman"/>
                          <a:cs typeface="Times New Roman"/>
                        </a:rPr>
                        <a:t>Received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25">
                          <a:latin typeface="Times New Roman"/>
                          <a:cs typeface="Times New Roman"/>
                        </a:rPr>
                        <a:t>128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25">
                          <a:latin typeface="Times New Roman"/>
                          <a:cs typeface="Times New Roman"/>
                        </a:rPr>
                        <a:t>79%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783">
                <a:tc>
                  <a:txBody>
                    <a:bodyPr/>
                    <a:lstStyle/>
                    <a:p>
                      <a:pPr marL="17145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>
                          <a:latin typeface="Times New Roman"/>
                          <a:cs typeface="Times New Roman"/>
                        </a:rPr>
                        <a:t>Councils</a:t>
                      </a:r>
                      <a:r>
                        <a:rPr sz="800" b="1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>
                          <a:latin typeface="Times New Roman"/>
                          <a:cs typeface="Times New Roman"/>
                        </a:rPr>
                        <a:t>Reporting</a:t>
                      </a:r>
                      <a:r>
                        <a:rPr sz="800" b="1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>
                          <a:latin typeface="Times New Roman"/>
                          <a:cs typeface="Times New Roman"/>
                        </a:rPr>
                        <a:t>Cor</a:t>
                      </a:r>
                      <a:r>
                        <a:rPr sz="800" b="1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25">
                          <a:latin typeface="Times New Roman"/>
                          <a:cs typeface="Times New Roman"/>
                        </a:rPr>
                        <a:t>YTD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50">
                          <a:latin typeface="Times New Roman"/>
                          <a:cs typeface="Times New Roman"/>
                        </a:rPr>
                        <a:t>9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25">
                          <a:latin typeface="Times New Roman"/>
                          <a:cs typeface="Times New Roman"/>
                        </a:rPr>
                        <a:t>6%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792481" y="4536512"/>
          <a:ext cx="2724726" cy="7381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2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7011">
                <a:tc gridSpan="3">
                  <a:txBody>
                    <a:bodyPr/>
                    <a:lstStyle/>
                    <a:p>
                      <a:pPr marL="364490">
                        <a:lnSpc>
                          <a:spcPts val="835"/>
                        </a:lnSpc>
                        <a:spcBef>
                          <a:spcPts val="25"/>
                        </a:spcBef>
                      </a:pPr>
                      <a:r>
                        <a:rPr sz="800" b="1">
                          <a:latin typeface="Times New Roman"/>
                          <a:cs typeface="Times New Roman"/>
                        </a:rPr>
                        <a:t>COUNCIL</a:t>
                      </a:r>
                      <a:r>
                        <a:rPr sz="800" b="1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>
                          <a:latin typeface="Times New Roman"/>
                          <a:cs typeface="Times New Roman"/>
                        </a:rPr>
                        <a:t>HEALTH</a:t>
                      </a:r>
                      <a:r>
                        <a:rPr sz="800" b="1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800" b="1" spc="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>
                          <a:latin typeface="Times New Roman"/>
                          <a:cs typeface="Times New Roman"/>
                        </a:rPr>
                        <a:t>WEEK</a:t>
                      </a:r>
                      <a:r>
                        <a:rPr sz="800" b="1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20">
                          <a:latin typeface="Times New Roman"/>
                          <a:cs typeface="Times New Roman"/>
                        </a:rPr>
                        <a:t>PRIOR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4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3E4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783">
                <a:tc>
                  <a:txBody>
                    <a:bodyPr/>
                    <a:lstStyle/>
                    <a:p>
                      <a:pPr marL="355600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>
                          <a:latin typeface="Times New Roman"/>
                          <a:cs typeface="Times New Roman"/>
                        </a:rPr>
                        <a:t>HEALTH</a:t>
                      </a:r>
                      <a:r>
                        <a:rPr sz="800" b="1" spc="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10">
                          <a:latin typeface="Times New Roman"/>
                          <a:cs typeface="Times New Roman"/>
                        </a:rPr>
                        <a:t>STATUS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F0D1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10">
                          <a:latin typeface="Times New Roman"/>
                          <a:cs typeface="Times New Roman"/>
                        </a:rPr>
                        <a:t>Count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F0D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10">
                          <a:latin typeface="Times New Roman"/>
                          <a:cs typeface="Times New Roman"/>
                        </a:rPr>
                        <a:t>Members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F0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783">
                <a:tc>
                  <a:txBody>
                    <a:bodyPr/>
                    <a:lstStyle/>
                    <a:p>
                      <a:pPr marL="17145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>
                          <a:latin typeface="Times New Roman"/>
                          <a:cs typeface="Times New Roman"/>
                        </a:rPr>
                        <a:t>Baseline</a:t>
                      </a:r>
                      <a:r>
                        <a:rPr sz="800" b="1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10">
                          <a:latin typeface="Times New Roman"/>
                          <a:cs typeface="Times New Roman"/>
                        </a:rPr>
                        <a:t>Councils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25">
                          <a:latin typeface="Times New Roman"/>
                          <a:cs typeface="Times New Roman"/>
                        </a:rPr>
                        <a:t>93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10">
                          <a:latin typeface="Times New Roman"/>
                          <a:cs typeface="Times New Roman"/>
                        </a:rPr>
                        <a:t>12,006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783">
                <a:tc>
                  <a:txBody>
                    <a:bodyPr/>
                    <a:lstStyle/>
                    <a:p>
                      <a:pPr marL="17145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>
                          <a:latin typeface="Times New Roman"/>
                          <a:cs typeface="Times New Roman"/>
                        </a:rPr>
                        <a:t>Functioning</a:t>
                      </a:r>
                      <a:r>
                        <a:rPr sz="800" b="1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10">
                          <a:latin typeface="Times New Roman"/>
                          <a:cs typeface="Times New Roman"/>
                        </a:rPr>
                        <a:t>Councils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25">
                          <a:latin typeface="Times New Roman"/>
                          <a:cs typeface="Times New Roman"/>
                        </a:rPr>
                        <a:t>47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10">
                          <a:latin typeface="Times New Roman"/>
                          <a:cs typeface="Times New Roman"/>
                        </a:rPr>
                        <a:t>4,657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783">
                <a:tc>
                  <a:txBody>
                    <a:bodyPr/>
                    <a:lstStyle/>
                    <a:p>
                      <a:pPr marL="17145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sz="800" b="1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>
                          <a:latin typeface="Times New Roman"/>
                          <a:cs typeface="Times New Roman"/>
                        </a:rPr>
                        <a:t>Risk</a:t>
                      </a:r>
                      <a:r>
                        <a:rPr sz="800" b="1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10">
                          <a:latin typeface="Times New Roman"/>
                          <a:cs typeface="Times New Roman"/>
                        </a:rPr>
                        <a:t>Councils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25">
                          <a:latin typeface="Times New Roman"/>
                          <a:cs typeface="Times New Roman"/>
                        </a:rPr>
                        <a:t>22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b="1" spc="-10">
                          <a:latin typeface="Times New Roman"/>
                          <a:cs typeface="Times New Roman"/>
                        </a:rPr>
                        <a:t>1,754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027055" y="4536512"/>
          <a:ext cx="3905441" cy="738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8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7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7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73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73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7011">
                <a:tc gridSpan="6">
                  <a:txBody>
                    <a:bodyPr/>
                    <a:lstStyle/>
                    <a:p>
                      <a:pPr marL="463550">
                        <a:lnSpc>
                          <a:spcPts val="835"/>
                        </a:lnSpc>
                        <a:spcBef>
                          <a:spcPts val="25"/>
                        </a:spcBef>
                      </a:pPr>
                      <a:r>
                        <a:rPr sz="800" b="1">
                          <a:latin typeface="Times New Roman"/>
                          <a:cs typeface="Times New Roman"/>
                        </a:rPr>
                        <a:t>Functioning</a:t>
                      </a:r>
                      <a:r>
                        <a:rPr sz="800" b="1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>
                          <a:latin typeface="Times New Roman"/>
                          <a:cs typeface="Times New Roman"/>
                        </a:rPr>
                        <a:t>Councils</a:t>
                      </a:r>
                      <a:r>
                        <a:rPr sz="800" b="1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800" b="1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>
                          <a:latin typeface="Times New Roman"/>
                          <a:cs typeface="Times New Roman"/>
                        </a:rPr>
                        <a:t>What</a:t>
                      </a:r>
                      <a:r>
                        <a:rPr sz="800" b="1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800" b="1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>
                          <a:latin typeface="Times New Roman"/>
                          <a:cs typeface="Times New Roman"/>
                        </a:rPr>
                        <a:t>Missing</a:t>
                      </a:r>
                      <a:r>
                        <a:rPr sz="800" b="1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800" b="1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>
                          <a:latin typeface="Times New Roman"/>
                          <a:cs typeface="Times New Roman"/>
                        </a:rPr>
                        <a:t>become</a:t>
                      </a:r>
                      <a:r>
                        <a:rPr sz="800" b="1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10">
                          <a:latin typeface="Times New Roman"/>
                          <a:cs typeface="Times New Roman"/>
                        </a:rPr>
                        <a:t>Baseline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4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346">
                <a:tc>
                  <a:txBody>
                    <a:bodyPr/>
                    <a:lstStyle/>
                    <a:p>
                      <a:pPr marL="52069" marR="41275" indent="-635" algn="ctr">
                        <a:lnSpc>
                          <a:spcPts val="919"/>
                        </a:lnSpc>
                        <a:spcBef>
                          <a:spcPts val="10"/>
                        </a:spcBef>
                      </a:pPr>
                      <a:r>
                        <a:rPr sz="800" b="1" spc="-10">
                          <a:latin typeface="Times New Roman"/>
                          <a:cs typeface="Times New Roman"/>
                        </a:rPr>
                        <a:t>Missing</a:t>
                      </a:r>
                      <a:r>
                        <a:rPr sz="800" b="1" spc="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10">
                          <a:latin typeface="Times New Roman"/>
                          <a:cs typeface="Times New Roman"/>
                        </a:rPr>
                        <a:t>Recruitment</a:t>
                      </a:r>
                      <a:r>
                        <a:rPr sz="800" b="1" spc="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20">
                          <a:latin typeface="Times New Roman"/>
                          <a:cs typeface="Times New Roman"/>
                        </a:rPr>
                        <a:t>Only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15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BF00"/>
                    </a:solidFill>
                  </a:tcPr>
                </a:tc>
                <a:tc>
                  <a:txBody>
                    <a:bodyPr/>
                    <a:lstStyle/>
                    <a:p>
                      <a:pPr marL="62865" marR="54610" indent="48260">
                        <a:lnSpc>
                          <a:spcPct val="110000"/>
                        </a:lnSpc>
                        <a:spcBef>
                          <a:spcPts val="434"/>
                        </a:spcBef>
                      </a:pPr>
                      <a:r>
                        <a:rPr sz="800" b="1" spc="-10">
                          <a:latin typeface="Times New Roman"/>
                          <a:cs typeface="Times New Roman"/>
                        </a:rPr>
                        <a:t>Missing</a:t>
                      </a:r>
                      <a:r>
                        <a:rPr sz="800" b="1" spc="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>
                          <a:latin typeface="Times New Roman"/>
                          <a:cs typeface="Times New Roman"/>
                        </a:rPr>
                        <a:t>1728</a:t>
                      </a:r>
                      <a:r>
                        <a:rPr sz="800" b="1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20">
                          <a:latin typeface="Times New Roman"/>
                          <a:cs typeface="Times New Roman"/>
                        </a:rPr>
                        <a:t>Only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6696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BF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0645" indent="-635" algn="ctr">
                        <a:lnSpc>
                          <a:spcPts val="919"/>
                        </a:lnSpc>
                        <a:spcBef>
                          <a:spcPts val="10"/>
                        </a:spcBef>
                      </a:pPr>
                      <a:r>
                        <a:rPr sz="800" b="1" spc="-10">
                          <a:latin typeface="Times New Roman"/>
                          <a:cs typeface="Times New Roman"/>
                        </a:rPr>
                        <a:t>Missing</a:t>
                      </a:r>
                      <a:r>
                        <a:rPr sz="800" b="1" spc="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10">
                          <a:latin typeface="Times New Roman"/>
                          <a:cs typeface="Times New Roman"/>
                        </a:rPr>
                        <a:t>Payment</a:t>
                      </a:r>
                      <a:r>
                        <a:rPr sz="800" b="1" spc="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20">
                          <a:latin typeface="Times New Roman"/>
                          <a:cs typeface="Times New Roman"/>
                        </a:rPr>
                        <a:t>Only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15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BF00"/>
                    </a:solidFill>
                  </a:tcPr>
                </a:tc>
                <a:tc>
                  <a:txBody>
                    <a:bodyPr/>
                    <a:lstStyle/>
                    <a:p>
                      <a:pPr marL="166370" marR="36195" indent="-120650">
                        <a:lnSpc>
                          <a:spcPct val="110000"/>
                        </a:lnSpc>
                        <a:spcBef>
                          <a:spcPts val="434"/>
                        </a:spcBef>
                      </a:pPr>
                      <a:r>
                        <a:rPr sz="800" b="1">
                          <a:latin typeface="Times New Roman"/>
                          <a:cs typeface="Times New Roman"/>
                        </a:rPr>
                        <a:t>Missing</a:t>
                      </a:r>
                      <a:r>
                        <a:rPr sz="800" b="1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25">
                          <a:latin typeface="Times New Roman"/>
                          <a:cs typeface="Times New Roman"/>
                        </a:rPr>
                        <a:t>FS</a:t>
                      </a:r>
                      <a:r>
                        <a:rPr sz="800" b="1" spc="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20">
                          <a:latin typeface="Times New Roman"/>
                          <a:cs typeface="Times New Roman"/>
                        </a:rPr>
                        <a:t>Only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6696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BF00"/>
                    </a:solidFill>
                  </a:tcPr>
                </a:tc>
                <a:tc>
                  <a:txBody>
                    <a:bodyPr/>
                    <a:lstStyle/>
                    <a:p>
                      <a:pPr marL="166370" marR="21590" indent="-135890">
                        <a:lnSpc>
                          <a:spcPct val="110000"/>
                        </a:lnSpc>
                        <a:spcBef>
                          <a:spcPts val="434"/>
                        </a:spcBef>
                      </a:pPr>
                      <a:r>
                        <a:rPr sz="800" b="1">
                          <a:latin typeface="Times New Roman"/>
                          <a:cs typeface="Times New Roman"/>
                        </a:rPr>
                        <a:t>Missing</a:t>
                      </a:r>
                      <a:r>
                        <a:rPr sz="800" b="1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25">
                          <a:latin typeface="Times New Roman"/>
                          <a:cs typeface="Times New Roman"/>
                        </a:rPr>
                        <a:t>185</a:t>
                      </a:r>
                      <a:r>
                        <a:rPr sz="800" b="1" spc="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20">
                          <a:latin typeface="Times New Roman"/>
                          <a:cs typeface="Times New Roman"/>
                        </a:rPr>
                        <a:t>Only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6696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BF00"/>
                    </a:solidFill>
                  </a:tcPr>
                </a:tc>
                <a:tc>
                  <a:txBody>
                    <a:bodyPr/>
                    <a:lstStyle/>
                    <a:p>
                      <a:pPr marL="166370" marR="21590" indent="-135890">
                        <a:lnSpc>
                          <a:spcPct val="110000"/>
                        </a:lnSpc>
                        <a:spcBef>
                          <a:spcPts val="434"/>
                        </a:spcBef>
                      </a:pPr>
                      <a:r>
                        <a:rPr sz="800" b="1">
                          <a:latin typeface="Times New Roman"/>
                          <a:cs typeface="Times New Roman"/>
                        </a:rPr>
                        <a:t>Missing</a:t>
                      </a:r>
                      <a:r>
                        <a:rPr sz="800" b="1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25">
                          <a:latin typeface="Times New Roman"/>
                          <a:cs typeface="Times New Roman"/>
                        </a:rPr>
                        <a:t>365</a:t>
                      </a:r>
                      <a:r>
                        <a:rPr sz="800" b="1" spc="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20">
                          <a:latin typeface="Times New Roman"/>
                          <a:cs typeface="Times New Roman"/>
                        </a:rPr>
                        <a:t>Only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6696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B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783">
                <a:tc>
                  <a:txBody>
                    <a:bodyPr/>
                    <a:lstStyle/>
                    <a:p>
                      <a:pPr marL="3175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spc="-25">
                          <a:latin typeface="Times New Roman"/>
                          <a:cs typeface="Times New Roman"/>
                        </a:rPr>
                        <a:t>27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spc="-25">
                          <a:latin typeface="Times New Roman"/>
                          <a:cs typeface="Times New Roman"/>
                        </a:rPr>
                        <a:t>14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spc="-50">
                          <a:latin typeface="Times New Roman"/>
                          <a:cs typeface="Times New Roman"/>
                        </a:rPr>
                        <a:t>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spc="-50">
                          <a:latin typeface="Times New Roman"/>
                          <a:cs typeface="Times New Roman"/>
                        </a:rPr>
                        <a:t>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spc="-50">
                          <a:latin typeface="Times New Roman"/>
                          <a:cs typeface="Times New Roman"/>
                        </a:rPr>
                        <a:t>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819"/>
                        </a:lnSpc>
                        <a:spcBef>
                          <a:spcPts val="35"/>
                        </a:spcBef>
                      </a:pPr>
                      <a:r>
                        <a:rPr sz="800" spc="-50">
                          <a:latin typeface="Times New Roman"/>
                          <a:cs typeface="Times New Roman"/>
                        </a:rPr>
                        <a:t>4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3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object 12" descr="$PPTXTitle"/>
          <p:cNvSpPr txBox="1">
            <a:spLocks noGrp="1"/>
          </p:cNvSpPr>
          <p:nvPr>
            <p:ph type="title"/>
          </p:nvPr>
        </p:nvSpPr>
        <p:spPr>
          <a:xfrm>
            <a:off x="5275195" y="1206568"/>
            <a:ext cx="1501679" cy="360575"/>
          </a:xfrm>
          <a:prstGeom prst="rect">
            <a:avLst/>
          </a:prstGeom>
        </p:spPr>
        <p:txBody>
          <a:bodyPr vert="horz" wrap="square" lIns="0" tIns="15394" rIns="0" bIns="0" rtlCol="0">
            <a:spAutoFit/>
          </a:bodyPr>
          <a:lstStyle/>
          <a:p>
            <a:pPr marL="15394">
              <a:spcBef>
                <a:spcPts val="121"/>
              </a:spcBef>
            </a:pPr>
            <a:r>
              <a:rPr spc="-11"/>
              <a:t>Connecticut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4006735" y="1577179"/>
            <a:ext cx="3938539" cy="1930400"/>
            <a:chOff x="3305555" y="979931"/>
            <a:chExt cx="3249295" cy="159258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05555" y="979931"/>
              <a:ext cx="3249167" cy="15925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8999" y="1159764"/>
              <a:ext cx="2942843" cy="1106423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6343478" y="2323224"/>
            <a:ext cx="297873" cy="211432"/>
          </a:xfrm>
          <a:prstGeom prst="rect">
            <a:avLst/>
          </a:prstGeom>
        </p:spPr>
        <p:txBody>
          <a:bodyPr vert="horz" wrap="square" lIns="0" tIns="15394" rIns="0" bIns="0" rtlCol="0">
            <a:spAutoFit/>
          </a:bodyPr>
          <a:lstStyle/>
          <a:p>
            <a:pPr defTabSz="806867">
              <a:spcBef>
                <a:spcPts val="121"/>
              </a:spcBef>
            </a:pPr>
            <a:r>
              <a:rPr sz="1273" b="1" kern="0" spc="-31">
                <a:solidFill>
                  <a:sysClr val="windowText" lastClr="000000"/>
                </a:solidFill>
                <a:latin typeface="Calibri"/>
                <a:cs typeface="Calibri"/>
              </a:rPr>
              <a:t>59%</a:t>
            </a:r>
            <a:endParaRPr sz="1273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90837" y="2238503"/>
            <a:ext cx="437802" cy="323273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5248079" y="2256716"/>
            <a:ext cx="297873" cy="211432"/>
          </a:xfrm>
          <a:prstGeom prst="rect">
            <a:avLst/>
          </a:prstGeom>
        </p:spPr>
        <p:txBody>
          <a:bodyPr vert="horz" wrap="square" lIns="0" tIns="15394" rIns="0" bIns="0" rtlCol="0">
            <a:spAutoFit/>
          </a:bodyPr>
          <a:lstStyle/>
          <a:p>
            <a:pPr defTabSz="806867">
              <a:spcBef>
                <a:spcPts val="121"/>
              </a:spcBef>
            </a:pPr>
            <a:r>
              <a:rPr sz="1273" b="1" kern="0" spc="-31">
                <a:solidFill>
                  <a:sysClr val="windowText" lastClr="000000"/>
                </a:solidFill>
                <a:latin typeface="Calibri"/>
                <a:cs typeface="Calibri"/>
              </a:rPr>
              <a:t>29%</a:t>
            </a:r>
            <a:endParaRPr sz="1273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62140" y="1850575"/>
            <a:ext cx="434108" cy="323273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4998765" y="1531821"/>
            <a:ext cx="1884218" cy="544892"/>
          </a:xfrm>
          <a:prstGeom prst="rect">
            <a:avLst/>
          </a:prstGeom>
        </p:spPr>
        <p:txBody>
          <a:bodyPr vert="horz" wrap="square" lIns="0" tIns="82358" rIns="0" bIns="0" rtlCol="0">
            <a:spAutoFit/>
          </a:bodyPr>
          <a:lstStyle/>
          <a:p>
            <a:pPr defTabSz="806867">
              <a:spcBef>
                <a:spcPts val="649"/>
              </a:spcBef>
            </a:pPr>
            <a:r>
              <a:rPr sz="1394" b="1" kern="0">
                <a:solidFill>
                  <a:sysClr val="windowText" lastClr="000000"/>
                </a:solidFill>
                <a:latin typeface="Times New Roman"/>
                <a:cs typeface="Times New Roman"/>
              </a:rPr>
              <a:t>Current</a:t>
            </a:r>
            <a:r>
              <a:rPr sz="1394" b="1" kern="0" spc="109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394" b="1" kern="0">
                <a:solidFill>
                  <a:sysClr val="windowText" lastClr="000000"/>
                </a:solidFill>
                <a:latin typeface="Times New Roman"/>
                <a:cs typeface="Times New Roman"/>
              </a:rPr>
              <a:t>Council</a:t>
            </a:r>
            <a:r>
              <a:rPr sz="1394" b="1" kern="0" spc="79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394" b="1" kern="0" spc="-11">
                <a:solidFill>
                  <a:sysClr val="windowText" lastClr="000000"/>
                </a:solidFill>
                <a:latin typeface="Times New Roman"/>
                <a:cs typeface="Times New Roman"/>
              </a:rPr>
              <a:t>Health</a:t>
            </a:r>
            <a:endParaRPr sz="1394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618082" defTabSz="806867">
              <a:spcBef>
                <a:spcPts val="442"/>
              </a:spcBef>
            </a:pPr>
            <a:r>
              <a:rPr sz="1273" b="1" kern="0" spc="-31">
                <a:solidFill>
                  <a:sysClr val="windowText" lastClr="000000"/>
                </a:solidFill>
                <a:latin typeface="Calibri"/>
                <a:cs typeface="Calibri"/>
              </a:rPr>
              <a:t>12%</a:t>
            </a:r>
            <a:endParaRPr sz="1273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191461" y="3261893"/>
            <a:ext cx="2656994" cy="64654"/>
            <a:chOff x="3457955" y="2369820"/>
            <a:chExt cx="2192020" cy="53340"/>
          </a:xfrm>
        </p:grpSpPr>
        <p:sp>
          <p:nvSpPr>
            <p:cNvPr id="22" name="object 22"/>
            <p:cNvSpPr/>
            <p:nvPr/>
          </p:nvSpPr>
          <p:spPr>
            <a:xfrm>
              <a:off x="3457955" y="2369820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39" h="53339">
                  <a:moveTo>
                    <a:pt x="53340" y="53339"/>
                  </a:moveTo>
                  <a:lnTo>
                    <a:pt x="0" y="53339"/>
                  </a:lnTo>
                  <a:lnTo>
                    <a:pt x="0" y="0"/>
                  </a:lnTo>
                  <a:lnTo>
                    <a:pt x="53340" y="0"/>
                  </a:lnTo>
                  <a:lnTo>
                    <a:pt x="53340" y="53339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pPr defTabSz="806867"/>
              <a:endParaRPr sz="158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4437888" y="2369820"/>
              <a:ext cx="55244" cy="53340"/>
            </a:xfrm>
            <a:custGeom>
              <a:avLst/>
              <a:gdLst/>
              <a:ahLst/>
              <a:cxnLst/>
              <a:rect l="l" t="t" r="r" b="b"/>
              <a:pathLst>
                <a:path w="55245" h="53339">
                  <a:moveTo>
                    <a:pt x="54863" y="53339"/>
                  </a:moveTo>
                  <a:lnTo>
                    <a:pt x="0" y="53339"/>
                  </a:lnTo>
                  <a:lnTo>
                    <a:pt x="0" y="0"/>
                  </a:lnTo>
                  <a:lnTo>
                    <a:pt x="54863" y="0"/>
                  </a:lnTo>
                  <a:lnTo>
                    <a:pt x="54863" y="53339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pPr defTabSz="806867"/>
              <a:endParaRPr sz="158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5594603" y="2369820"/>
              <a:ext cx="55244" cy="53340"/>
            </a:xfrm>
            <a:custGeom>
              <a:avLst/>
              <a:gdLst/>
              <a:ahLst/>
              <a:cxnLst/>
              <a:rect l="l" t="t" r="r" b="b"/>
              <a:pathLst>
                <a:path w="55245" h="53339">
                  <a:moveTo>
                    <a:pt x="54864" y="53339"/>
                  </a:moveTo>
                  <a:lnTo>
                    <a:pt x="0" y="53339"/>
                  </a:lnTo>
                  <a:lnTo>
                    <a:pt x="0" y="0"/>
                  </a:lnTo>
                  <a:lnTo>
                    <a:pt x="54864" y="0"/>
                  </a:lnTo>
                  <a:lnTo>
                    <a:pt x="54864" y="53339"/>
                  </a:lnTo>
                  <a:close/>
                </a:path>
              </a:pathLst>
            </a:custGeom>
            <a:solidFill>
              <a:srgbClr val="FF8A8A"/>
            </a:solidFill>
          </p:spPr>
          <p:txBody>
            <a:bodyPr wrap="square" lIns="0" tIns="0" rIns="0" bIns="0" rtlCol="0"/>
            <a:lstStyle/>
            <a:p>
              <a:pPr defTabSz="806867"/>
              <a:endParaRPr sz="1588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287548" y="3192459"/>
            <a:ext cx="3559079" cy="174955"/>
          </a:xfrm>
          <a:prstGeom prst="rect">
            <a:avLst/>
          </a:prstGeom>
        </p:spPr>
        <p:txBody>
          <a:bodyPr vert="horz" wrap="square" lIns="0" tIns="16164" rIns="0" bIns="0" rtlCol="0">
            <a:spAutoFit/>
          </a:bodyPr>
          <a:lstStyle/>
          <a:p>
            <a:pPr defTabSz="806867">
              <a:spcBef>
                <a:spcPts val="127"/>
              </a:spcBef>
              <a:tabLst>
                <a:tab pos="1187672" algn="l"/>
                <a:tab pos="2589326" algn="l"/>
              </a:tabLst>
            </a:pPr>
            <a:r>
              <a:rPr sz="1546" b="1" kern="0" baseline="3267">
                <a:solidFill>
                  <a:sysClr val="windowText" lastClr="000000"/>
                </a:solidFill>
                <a:latin typeface="Times New Roman"/>
                <a:cs typeface="Times New Roman"/>
              </a:rPr>
              <a:t>Baseline</a:t>
            </a:r>
            <a:r>
              <a:rPr sz="1546" b="1" kern="0" spc="18" baseline="3267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546" b="1" kern="0" spc="-18" baseline="3267">
                <a:solidFill>
                  <a:sysClr val="windowText" lastClr="000000"/>
                </a:solidFill>
                <a:latin typeface="Times New Roman"/>
                <a:cs typeface="Times New Roman"/>
              </a:rPr>
              <a:t>Councils</a:t>
            </a:r>
            <a:r>
              <a:rPr sz="1546" b="1" kern="0" baseline="3267">
                <a:solidFill>
                  <a:sysClr val="windowText" lastClr="000000"/>
                </a:solidFill>
                <a:latin typeface="Times New Roman"/>
                <a:cs typeface="Times New Roman"/>
              </a:rPr>
              <a:t>	Functioning</a:t>
            </a:r>
            <a:r>
              <a:rPr sz="1546" b="1" kern="0" spc="-8" baseline="3267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546" b="1" kern="0" spc="-18" baseline="3267">
                <a:solidFill>
                  <a:sysClr val="windowText" lastClr="000000"/>
                </a:solidFill>
                <a:latin typeface="Times New Roman"/>
                <a:cs typeface="Times New Roman"/>
              </a:rPr>
              <a:t>Councils</a:t>
            </a:r>
            <a:r>
              <a:rPr sz="1546" b="1" kern="0" baseline="3267">
                <a:solidFill>
                  <a:sysClr val="windowText" lastClr="000000"/>
                </a:solidFill>
                <a:latin typeface="Times New Roman"/>
                <a:cs typeface="Times New Roman"/>
              </a:rPr>
              <a:t>	</a:t>
            </a:r>
            <a:r>
              <a:rPr sz="1031" b="1" kern="0">
                <a:solidFill>
                  <a:sysClr val="windowText" lastClr="000000"/>
                </a:solidFill>
                <a:latin typeface="Times New Roman"/>
                <a:cs typeface="Times New Roman"/>
              </a:rPr>
              <a:t>At</a:t>
            </a:r>
            <a:r>
              <a:rPr sz="1031" b="1" kern="0" spc="-11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031" b="1" kern="0">
                <a:solidFill>
                  <a:sysClr val="windowText" lastClr="000000"/>
                </a:solidFill>
                <a:latin typeface="Times New Roman"/>
                <a:cs typeface="Times New Roman"/>
              </a:rPr>
              <a:t>Risk</a:t>
            </a:r>
            <a:r>
              <a:rPr sz="1031" b="1" kern="0" spc="11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031" b="1" kern="0" spc="-11">
                <a:solidFill>
                  <a:sysClr val="windowText" lastClr="000000"/>
                </a:solidFill>
                <a:latin typeface="Times New Roman"/>
                <a:cs typeface="Times New Roman"/>
              </a:rPr>
              <a:t>Councils</a:t>
            </a:r>
            <a:endParaRPr sz="1031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006735" y="1577179"/>
            <a:ext cx="3938539" cy="1930400"/>
          </a:xfrm>
          <a:custGeom>
            <a:avLst/>
            <a:gdLst/>
            <a:ahLst/>
            <a:cxnLst/>
            <a:rect l="l" t="t" r="r" b="b"/>
            <a:pathLst>
              <a:path w="3249295" h="1592580">
                <a:moveTo>
                  <a:pt x="0" y="0"/>
                </a:moveTo>
                <a:lnTo>
                  <a:pt x="3249167" y="0"/>
                </a:lnTo>
                <a:lnTo>
                  <a:pt x="3249167" y="1592579"/>
                </a:lnTo>
                <a:lnTo>
                  <a:pt x="0" y="159257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pPr defTabSz="806867"/>
            <a:endParaRPr sz="1588" kern="0">
              <a:solidFill>
                <a:sysClr val="windowText" lastClr="0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7AEF51-95F5-F8AC-227C-9BCD5A488260}"/>
              </a:ext>
            </a:extLst>
          </p:cNvPr>
          <p:cNvSpPr txBox="1"/>
          <p:nvPr/>
        </p:nvSpPr>
        <p:spPr>
          <a:xfrm>
            <a:off x="180762" y="0"/>
            <a:ext cx="1183047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latin typeface="Arial Black (headings)"/>
                <a:cs typeface="Times New Roman" panose="02020603050405020304" pitchFamily="18" charset="0"/>
              </a:rPr>
              <a:t>Council Health Dashboard</a:t>
            </a:r>
            <a:endParaRPr lang="en-US" sz="4000" dirty="0">
              <a:latin typeface="Arial Black (headings)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9A2769-E5A6-6EED-D352-A82ADC017E3C}"/>
              </a:ext>
            </a:extLst>
          </p:cNvPr>
          <p:cNvSpPr txBox="1"/>
          <p:nvPr/>
        </p:nvSpPr>
        <p:spPr>
          <a:xfrm>
            <a:off x="180760" y="82296"/>
            <a:ext cx="1183047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>
                <a:latin typeface="Arial Black (headings)"/>
                <a:cs typeface="Times New Roman" panose="02020603050405020304" pitchFamily="18" charset="0"/>
              </a:rPr>
              <a:t>Council Data Extract</a:t>
            </a:r>
            <a:endParaRPr lang="en-US" sz="4000">
              <a:latin typeface="Arial Black (headings)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033751-0671-D1CD-A06C-D31A87910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27" y="866382"/>
            <a:ext cx="11109139" cy="53738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6967" y="1436717"/>
          <a:ext cx="3611417" cy="835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6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024">
                <a:tc gridSpan="3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b="1">
                          <a:latin typeface="Times New Roman"/>
                          <a:cs typeface="Times New Roman"/>
                        </a:rPr>
                        <a:t>DISTRICT</a:t>
                      </a:r>
                      <a:r>
                        <a:rPr sz="1000" b="1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>
                          <a:latin typeface="Times New Roman"/>
                          <a:cs typeface="Times New Roman"/>
                        </a:rPr>
                        <a:t>STATUS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3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4E4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024">
                <a:tc>
                  <a:txBody>
                    <a:bodyPr/>
                    <a:lstStyle/>
                    <a:p>
                      <a:pPr marL="8890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10">
                          <a:latin typeface="Times New Roman"/>
                          <a:cs typeface="Times New Roman"/>
                        </a:rPr>
                        <a:t>STATUS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F0D1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10">
                          <a:latin typeface="Times New Roman"/>
                          <a:cs typeface="Times New Roman"/>
                        </a:rPr>
                        <a:t>Count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F0D1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10">
                          <a:latin typeface="Times New Roman"/>
                          <a:cs typeface="Times New Roman"/>
                        </a:rPr>
                        <a:t>Councils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F0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024">
                <a:tc>
                  <a:txBody>
                    <a:bodyPr/>
                    <a:lstStyle/>
                    <a:p>
                      <a:pPr marL="17780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>
                          <a:latin typeface="Times New Roman"/>
                          <a:cs typeface="Times New Roman"/>
                        </a:rPr>
                        <a:t>Total</a:t>
                      </a:r>
                      <a:r>
                        <a:rPr sz="1000" b="1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>
                          <a:latin typeface="Times New Roman"/>
                          <a:cs typeface="Times New Roman"/>
                        </a:rPr>
                        <a:t>Districts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25">
                          <a:latin typeface="Times New Roman"/>
                          <a:cs typeface="Times New Roman"/>
                        </a:rPr>
                        <a:t>21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25">
                          <a:latin typeface="Times New Roman"/>
                          <a:cs typeface="Times New Roman"/>
                        </a:rPr>
                        <a:t>94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024">
                <a:tc>
                  <a:txBody>
                    <a:bodyPr/>
                    <a:lstStyle/>
                    <a:p>
                      <a:pPr marL="17780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>
                          <a:latin typeface="Times New Roman"/>
                          <a:cs typeface="Times New Roman"/>
                        </a:rPr>
                        <a:t>Unassigned</a:t>
                      </a:r>
                      <a:r>
                        <a:rPr sz="1000" b="1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Districts</a:t>
                      </a:r>
                      <a:r>
                        <a:rPr sz="1000" b="1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000" b="1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No</a:t>
                      </a:r>
                      <a:r>
                        <a:rPr sz="1000" b="1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>
                          <a:latin typeface="Times New Roman"/>
                          <a:cs typeface="Times New Roman"/>
                        </a:rPr>
                        <a:t>Councils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5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5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024">
                <a:tc>
                  <a:txBody>
                    <a:bodyPr/>
                    <a:lstStyle/>
                    <a:p>
                      <a:pPr marL="17780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>
                          <a:latin typeface="Times New Roman"/>
                          <a:cs typeface="Times New Roman"/>
                        </a:rPr>
                        <a:t>Unassigned</a:t>
                      </a:r>
                      <a:r>
                        <a:rPr sz="1000" b="1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Districts</a:t>
                      </a:r>
                      <a:r>
                        <a:rPr sz="1000" b="1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000" b="1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sz="1000" b="1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>
                          <a:latin typeface="Times New Roman"/>
                          <a:cs typeface="Times New Roman"/>
                        </a:rPr>
                        <a:t>Councils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5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5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685875" y="1436717"/>
          <a:ext cx="3158835" cy="835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8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024">
                <a:tc gridSpan="3"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b="1">
                          <a:latin typeface="Times New Roman"/>
                          <a:cs typeface="Times New Roman"/>
                        </a:rPr>
                        <a:t>DISTRICTS</a:t>
                      </a:r>
                      <a:r>
                        <a:rPr sz="1000" b="1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WITIH</a:t>
                      </a:r>
                      <a:r>
                        <a:rPr sz="1000" b="1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SUSPENDED</a:t>
                      </a:r>
                      <a:r>
                        <a:rPr sz="1000" b="1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>
                          <a:latin typeface="Times New Roman"/>
                          <a:cs typeface="Times New Roman"/>
                        </a:rPr>
                        <a:t>COUNCILS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3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4E4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024">
                <a:tc>
                  <a:txBody>
                    <a:bodyPr/>
                    <a:lstStyle/>
                    <a:p>
                      <a:pPr marL="285750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>
                          <a:latin typeface="Times New Roman"/>
                          <a:cs typeface="Times New Roman"/>
                        </a:rPr>
                        <a:t>SUSPENSION</a:t>
                      </a:r>
                      <a:r>
                        <a:rPr sz="1000" b="1" spc="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>
                          <a:latin typeface="Times New Roman"/>
                          <a:cs typeface="Times New Roman"/>
                        </a:rPr>
                        <a:t>LENGTH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F0D1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10">
                          <a:latin typeface="Times New Roman"/>
                          <a:cs typeface="Times New Roman"/>
                        </a:rPr>
                        <a:t>Count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F0D1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10">
                          <a:latin typeface="Times New Roman"/>
                          <a:cs typeface="Times New Roman"/>
                        </a:rPr>
                        <a:t>Councils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F0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024">
                <a:tc>
                  <a:txBody>
                    <a:bodyPr/>
                    <a:lstStyle/>
                    <a:p>
                      <a:pPr marL="17780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>
                          <a:latin typeface="Times New Roman"/>
                          <a:cs typeface="Times New Roman"/>
                        </a:rPr>
                        <a:t>&lt;</a:t>
                      </a:r>
                      <a:r>
                        <a:rPr sz="1000" b="1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000" b="1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Years</a:t>
                      </a:r>
                      <a:r>
                        <a:rPr sz="1000" b="1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>
                          <a:latin typeface="Times New Roman"/>
                          <a:cs typeface="Times New Roman"/>
                        </a:rPr>
                        <a:t>Suspended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5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5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024">
                <a:tc>
                  <a:txBody>
                    <a:bodyPr/>
                    <a:lstStyle/>
                    <a:p>
                      <a:pPr marL="17780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>
                          <a:latin typeface="Times New Roman"/>
                          <a:cs typeface="Times New Roman"/>
                        </a:rPr>
                        <a:t>5-10</a:t>
                      </a:r>
                      <a:r>
                        <a:rPr sz="1000" b="1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Years</a:t>
                      </a:r>
                      <a:r>
                        <a:rPr sz="1000" b="1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>
                          <a:latin typeface="Times New Roman"/>
                          <a:cs typeface="Times New Roman"/>
                        </a:rPr>
                        <a:t>Suspended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5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5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024">
                <a:tc>
                  <a:txBody>
                    <a:bodyPr/>
                    <a:lstStyle/>
                    <a:p>
                      <a:pPr marL="17780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>
                          <a:latin typeface="Times New Roman"/>
                          <a:cs typeface="Times New Roman"/>
                        </a:rPr>
                        <a:t>10+</a:t>
                      </a:r>
                      <a:r>
                        <a:rPr sz="1000" b="1" spc="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Years</a:t>
                      </a:r>
                      <a:r>
                        <a:rPr sz="1000" b="1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>
                          <a:latin typeface="Times New Roman"/>
                          <a:cs typeface="Times New Roman"/>
                        </a:rPr>
                        <a:t>Suspended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5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5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685875" y="2439786"/>
          <a:ext cx="3158835" cy="11691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8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024">
                <a:tc gridSpan="3">
                  <a:txBody>
                    <a:bodyPr/>
                    <a:lstStyle/>
                    <a:p>
                      <a:pPr marL="76708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b="1">
                          <a:latin typeface="Times New Roman"/>
                          <a:cs typeface="Times New Roman"/>
                        </a:rPr>
                        <a:t>FORM</a:t>
                      </a:r>
                      <a:r>
                        <a:rPr sz="1000" b="1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>
                          <a:latin typeface="Times New Roman"/>
                          <a:cs typeface="Times New Roman"/>
                        </a:rPr>
                        <a:t>SUBMISSIONS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3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4E4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024">
                <a:tc>
                  <a:txBody>
                    <a:bodyPr/>
                    <a:lstStyle/>
                    <a:p>
                      <a:pPr marL="8890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20">
                          <a:latin typeface="Times New Roman"/>
                          <a:cs typeface="Times New Roman"/>
                        </a:rPr>
                        <a:t>FORM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F0D1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10">
                          <a:latin typeface="Times New Roman"/>
                          <a:cs typeface="Times New Roman"/>
                        </a:rPr>
                        <a:t>Count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F0D1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10">
                          <a:latin typeface="Times New Roman"/>
                          <a:cs typeface="Times New Roman"/>
                        </a:rPr>
                        <a:t>Percent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F0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024">
                <a:tc>
                  <a:txBody>
                    <a:bodyPr/>
                    <a:lstStyle/>
                    <a:p>
                      <a:pPr marL="17780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>
                          <a:latin typeface="Times New Roman"/>
                          <a:cs typeface="Times New Roman"/>
                        </a:rPr>
                        <a:t>ALL</a:t>
                      </a:r>
                      <a:r>
                        <a:rPr sz="1000" b="1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944</a:t>
                      </a:r>
                      <a:r>
                        <a:rPr sz="1000" b="1" spc="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Forms</a:t>
                      </a:r>
                      <a:r>
                        <a:rPr sz="1000" b="1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>
                          <a:latin typeface="Times New Roman"/>
                          <a:cs typeface="Times New Roman"/>
                        </a:rPr>
                        <a:t>Rec'd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25">
                          <a:latin typeface="Times New Roman"/>
                          <a:cs typeface="Times New Roman"/>
                        </a:rPr>
                        <a:t>18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25">
                          <a:latin typeface="Times New Roman"/>
                          <a:cs typeface="Times New Roman"/>
                        </a:rPr>
                        <a:t>86%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024">
                <a:tc>
                  <a:txBody>
                    <a:bodyPr/>
                    <a:lstStyle/>
                    <a:p>
                      <a:pPr marL="17780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>
                          <a:latin typeface="Times New Roman"/>
                          <a:cs typeface="Times New Roman"/>
                        </a:rPr>
                        <a:t>ALL</a:t>
                      </a:r>
                      <a:r>
                        <a:rPr sz="1000" b="1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Form</a:t>
                      </a:r>
                      <a:r>
                        <a:rPr sz="1000" b="1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185</a:t>
                      </a:r>
                      <a:r>
                        <a:rPr sz="1000" b="1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>
                          <a:latin typeface="Times New Roman"/>
                          <a:cs typeface="Times New Roman"/>
                        </a:rPr>
                        <a:t>Received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25">
                          <a:latin typeface="Times New Roman"/>
                          <a:cs typeface="Times New Roman"/>
                        </a:rPr>
                        <a:t>21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20">
                          <a:latin typeface="Times New Roman"/>
                          <a:cs typeface="Times New Roman"/>
                        </a:rPr>
                        <a:t>100%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024">
                <a:tc>
                  <a:txBody>
                    <a:bodyPr/>
                    <a:lstStyle/>
                    <a:p>
                      <a:pPr marL="17780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>
                          <a:latin typeface="Times New Roman"/>
                          <a:cs typeface="Times New Roman"/>
                        </a:rPr>
                        <a:t>ALL</a:t>
                      </a:r>
                      <a:r>
                        <a:rPr sz="1000" b="1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Form</a:t>
                      </a:r>
                      <a:r>
                        <a:rPr sz="1000" b="1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365</a:t>
                      </a:r>
                      <a:r>
                        <a:rPr sz="1000" b="1" spc="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>
                          <a:latin typeface="Times New Roman"/>
                          <a:cs typeface="Times New Roman"/>
                        </a:rPr>
                        <a:t>Received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25">
                          <a:latin typeface="Times New Roman"/>
                          <a:cs typeface="Times New Roman"/>
                        </a:rPr>
                        <a:t>19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25">
                          <a:latin typeface="Times New Roman"/>
                          <a:cs typeface="Times New Roman"/>
                        </a:rPr>
                        <a:t>90%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024">
                <a:tc>
                  <a:txBody>
                    <a:bodyPr/>
                    <a:lstStyle/>
                    <a:p>
                      <a:pPr marL="17780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>
                          <a:latin typeface="Times New Roman"/>
                          <a:cs typeface="Times New Roman"/>
                        </a:rPr>
                        <a:t>ALL</a:t>
                      </a:r>
                      <a:r>
                        <a:rPr sz="1000" b="1" spc="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Form</a:t>
                      </a:r>
                      <a:r>
                        <a:rPr sz="1000" b="1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1728</a:t>
                      </a:r>
                      <a:r>
                        <a:rPr sz="1000" b="1" spc="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>
                          <a:latin typeface="Times New Roman"/>
                          <a:cs typeface="Times New Roman"/>
                        </a:rPr>
                        <a:t>Received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25">
                          <a:latin typeface="Times New Roman"/>
                          <a:cs typeface="Times New Roman"/>
                        </a:rPr>
                        <a:t>10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25">
                          <a:latin typeface="Times New Roman"/>
                          <a:cs typeface="Times New Roman"/>
                        </a:rPr>
                        <a:t>48%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024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b="1">
                          <a:latin typeface="Times New Roman"/>
                          <a:cs typeface="Times New Roman"/>
                        </a:rPr>
                        <a:t>Districts</a:t>
                      </a:r>
                      <a:r>
                        <a:rPr sz="1000" b="1" spc="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Reporting</a:t>
                      </a:r>
                      <a:r>
                        <a:rPr sz="1000" b="1" spc="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25">
                          <a:latin typeface="Times New Roman"/>
                          <a:cs typeface="Times New Roman"/>
                        </a:rPr>
                        <a:t>Cor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3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b="1" spc="-50">
                          <a:latin typeface="Times New Roman"/>
                          <a:cs typeface="Times New Roman"/>
                        </a:rPr>
                        <a:t>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3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b="1" spc="-25">
                          <a:latin typeface="Times New Roman"/>
                          <a:cs typeface="Times New Roman"/>
                        </a:rPr>
                        <a:t>19%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3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26967" y="2606964"/>
          <a:ext cx="3611417" cy="835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6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024">
                <a:tc gridSpan="3">
                  <a:txBody>
                    <a:bodyPr/>
                    <a:lstStyle/>
                    <a:p>
                      <a:pPr marL="99441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b="1">
                          <a:latin typeface="Times New Roman"/>
                          <a:cs typeface="Times New Roman"/>
                        </a:rPr>
                        <a:t>DISTRICT</a:t>
                      </a:r>
                      <a:r>
                        <a:rPr sz="1000" b="1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>
                          <a:latin typeface="Times New Roman"/>
                          <a:cs typeface="Times New Roman"/>
                        </a:rPr>
                        <a:t>HEALTH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3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4E4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024">
                <a:tc>
                  <a:txBody>
                    <a:bodyPr/>
                    <a:lstStyle/>
                    <a:p>
                      <a:pPr marL="526415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>
                          <a:latin typeface="Times New Roman"/>
                          <a:cs typeface="Times New Roman"/>
                        </a:rPr>
                        <a:t>HEALTH</a:t>
                      </a:r>
                      <a:r>
                        <a:rPr sz="1000" b="1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>
                          <a:latin typeface="Times New Roman"/>
                          <a:cs typeface="Times New Roman"/>
                        </a:rPr>
                        <a:t>STATUS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F0D1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10">
                          <a:latin typeface="Times New Roman"/>
                          <a:cs typeface="Times New Roman"/>
                        </a:rPr>
                        <a:t>Count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F0D1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10">
                          <a:latin typeface="Times New Roman"/>
                          <a:cs typeface="Times New Roman"/>
                        </a:rPr>
                        <a:t>Councils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F0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024">
                <a:tc>
                  <a:txBody>
                    <a:bodyPr/>
                    <a:lstStyle/>
                    <a:p>
                      <a:pPr marL="17780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>
                          <a:latin typeface="Times New Roman"/>
                          <a:cs typeface="Times New Roman"/>
                        </a:rPr>
                        <a:t>Baseline</a:t>
                      </a:r>
                      <a:r>
                        <a:rPr sz="1000" b="1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>
                          <a:latin typeface="Times New Roman"/>
                          <a:cs typeface="Times New Roman"/>
                        </a:rPr>
                        <a:t>Districts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4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50">
                          <a:latin typeface="Times New Roman"/>
                          <a:cs typeface="Times New Roman"/>
                        </a:rPr>
                        <a:t>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25">
                          <a:latin typeface="Times New Roman"/>
                          <a:cs typeface="Times New Roman"/>
                        </a:rPr>
                        <a:t>30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024">
                <a:tc>
                  <a:txBody>
                    <a:bodyPr/>
                    <a:lstStyle/>
                    <a:p>
                      <a:pPr marL="17780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>
                          <a:latin typeface="Times New Roman"/>
                          <a:cs typeface="Times New Roman"/>
                        </a:rPr>
                        <a:t>Functioning</a:t>
                      </a:r>
                      <a:r>
                        <a:rPr sz="1000" b="1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>
                          <a:latin typeface="Times New Roman"/>
                          <a:cs typeface="Times New Roman"/>
                        </a:rPr>
                        <a:t>Districts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5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25">
                          <a:latin typeface="Times New Roman"/>
                          <a:cs typeface="Times New Roman"/>
                        </a:rPr>
                        <a:t>10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25">
                          <a:latin typeface="Times New Roman"/>
                          <a:cs typeface="Times New Roman"/>
                        </a:rPr>
                        <a:t>46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024">
                <a:tc>
                  <a:txBody>
                    <a:bodyPr/>
                    <a:lstStyle/>
                    <a:p>
                      <a:pPr marL="17780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sz="1000" b="1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Risk</a:t>
                      </a:r>
                      <a:r>
                        <a:rPr sz="1000" b="1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>
                          <a:latin typeface="Times New Roman"/>
                          <a:cs typeface="Times New Roman"/>
                        </a:rPr>
                        <a:t>Districts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7C7C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50">
                          <a:latin typeface="Times New Roman"/>
                          <a:cs typeface="Times New Roman"/>
                        </a:rPr>
                        <a:t>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25">
                          <a:latin typeface="Times New Roman"/>
                          <a:cs typeface="Times New Roman"/>
                        </a:rPr>
                        <a:t>18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26967" y="3610033"/>
          <a:ext cx="3611417" cy="835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6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024">
                <a:tc gridSpan="3">
                  <a:txBody>
                    <a:bodyPr/>
                    <a:lstStyle/>
                    <a:p>
                      <a:pPr marL="60198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b="1">
                          <a:latin typeface="Times New Roman"/>
                          <a:cs typeface="Times New Roman"/>
                        </a:rPr>
                        <a:t>DISTRICT</a:t>
                      </a:r>
                      <a:r>
                        <a:rPr sz="1000" b="1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HEALTH</a:t>
                      </a:r>
                      <a:r>
                        <a:rPr sz="1000" b="1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000" b="1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WEEK</a:t>
                      </a:r>
                      <a:r>
                        <a:rPr sz="1000" b="1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20">
                          <a:latin typeface="Times New Roman"/>
                          <a:cs typeface="Times New Roman"/>
                        </a:rPr>
                        <a:t>PRIOR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3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4E4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024">
                <a:tc>
                  <a:txBody>
                    <a:bodyPr/>
                    <a:lstStyle/>
                    <a:p>
                      <a:pPr marL="526415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>
                          <a:latin typeface="Times New Roman"/>
                          <a:cs typeface="Times New Roman"/>
                        </a:rPr>
                        <a:t>HEALTH</a:t>
                      </a:r>
                      <a:r>
                        <a:rPr sz="1000" b="1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>
                          <a:latin typeface="Times New Roman"/>
                          <a:cs typeface="Times New Roman"/>
                        </a:rPr>
                        <a:t>STATUS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F0D1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10">
                          <a:latin typeface="Times New Roman"/>
                          <a:cs typeface="Times New Roman"/>
                        </a:rPr>
                        <a:t>Count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F0D1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10">
                          <a:latin typeface="Times New Roman"/>
                          <a:cs typeface="Times New Roman"/>
                        </a:rPr>
                        <a:t>Councils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F0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024">
                <a:tc>
                  <a:txBody>
                    <a:bodyPr/>
                    <a:lstStyle/>
                    <a:p>
                      <a:pPr marL="17780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>
                          <a:latin typeface="Times New Roman"/>
                          <a:cs typeface="Times New Roman"/>
                        </a:rPr>
                        <a:t>Baseline</a:t>
                      </a:r>
                      <a:r>
                        <a:rPr sz="1000" b="1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>
                          <a:latin typeface="Times New Roman"/>
                          <a:cs typeface="Times New Roman"/>
                        </a:rPr>
                        <a:t>Districts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4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50">
                          <a:latin typeface="Times New Roman"/>
                          <a:cs typeface="Times New Roman"/>
                        </a:rPr>
                        <a:t>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25">
                          <a:latin typeface="Times New Roman"/>
                          <a:cs typeface="Times New Roman"/>
                        </a:rPr>
                        <a:t>19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024">
                <a:tc>
                  <a:txBody>
                    <a:bodyPr/>
                    <a:lstStyle/>
                    <a:p>
                      <a:pPr marL="17780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>
                          <a:latin typeface="Times New Roman"/>
                          <a:cs typeface="Times New Roman"/>
                        </a:rPr>
                        <a:t>Functioning</a:t>
                      </a:r>
                      <a:r>
                        <a:rPr sz="1000" b="1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>
                          <a:latin typeface="Times New Roman"/>
                          <a:cs typeface="Times New Roman"/>
                        </a:rPr>
                        <a:t>Districts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5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50">
                          <a:latin typeface="Times New Roman"/>
                          <a:cs typeface="Times New Roman"/>
                        </a:rPr>
                        <a:t>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50">
                          <a:latin typeface="Times New Roman"/>
                          <a:cs typeface="Times New Roman"/>
                        </a:rPr>
                        <a:t>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024">
                <a:tc>
                  <a:txBody>
                    <a:bodyPr/>
                    <a:lstStyle/>
                    <a:p>
                      <a:pPr marL="17780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sz="1000" b="1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Risk</a:t>
                      </a:r>
                      <a:r>
                        <a:rPr sz="1000" b="1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>
                          <a:latin typeface="Times New Roman"/>
                          <a:cs typeface="Times New Roman"/>
                        </a:rPr>
                        <a:t>Districts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7C7C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5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50">
                          <a:latin typeface="Times New Roman"/>
                          <a:cs typeface="Times New Roman"/>
                        </a:rPr>
                        <a:t>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252420" y="3777210"/>
          <a:ext cx="4100944" cy="835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3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34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34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34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7024">
                <a:tc gridSpan="6">
                  <a:txBody>
                    <a:bodyPr/>
                    <a:lstStyle/>
                    <a:p>
                      <a:pPr marL="37846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b="1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sz="1000" b="1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Risk</a:t>
                      </a:r>
                      <a:r>
                        <a:rPr sz="1000" b="1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Districts</a:t>
                      </a:r>
                      <a:r>
                        <a:rPr sz="1000" b="1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000" b="1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What</a:t>
                      </a:r>
                      <a:r>
                        <a:rPr sz="1000" b="1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000" b="1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Missing</a:t>
                      </a:r>
                      <a:r>
                        <a:rPr sz="1000" b="1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000" b="1" spc="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become</a:t>
                      </a:r>
                      <a:r>
                        <a:rPr sz="1000" b="1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>
                          <a:latin typeface="Times New Roman"/>
                          <a:cs typeface="Times New Roman"/>
                        </a:rPr>
                        <a:t>Functioning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3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7C7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072">
                <a:tc>
                  <a:txBody>
                    <a:bodyPr/>
                    <a:lstStyle/>
                    <a:p>
                      <a:pPr marL="44450" marR="35560" algn="ctr">
                        <a:lnSpc>
                          <a:spcPts val="1050"/>
                        </a:lnSpc>
                        <a:spcBef>
                          <a:spcPts val="5"/>
                        </a:spcBef>
                      </a:pPr>
                      <a:r>
                        <a:rPr sz="1000" b="1" spc="-10">
                          <a:latin typeface="Times New Roman"/>
                          <a:cs typeface="Times New Roman"/>
                        </a:rPr>
                        <a:t>Missing</a:t>
                      </a:r>
                      <a:r>
                        <a:rPr sz="1000" b="1" spc="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>
                          <a:latin typeface="Times New Roman"/>
                          <a:cs typeface="Times New Roman"/>
                        </a:rPr>
                        <a:t>Recruitme</a:t>
                      </a:r>
                      <a:r>
                        <a:rPr sz="1000" b="1" spc="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25">
                          <a:latin typeface="Times New Roman"/>
                          <a:cs typeface="Times New Roman"/>
                        </a:rPr>
                        <a:t>nt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75895" marR="96520" indent="-70485">
                        <a:lnSpc>
                          <a:spcPct val="109400"/>
                        </a:lnSpc>
                        <a:spcBef>
                          <a:spcPts val="480"/>
                        </a:spcBef>
                      </a:pPr>
                      <a:r>
                        <a:rPr sz="1000" b="1" spc="-10">
                          <a:latin typeface="Times New Roman"/>
                          <a:cs typeface="Times New Roman"/>
                        </a:rPr>
                        <a:t>Missing</a:t>
                      </a:r>
                      <a:r>
                        <a:rPr sz="1000" b="1" spc="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20">
                          <a:latin typeface="Times New Roman"/>
                          <a:cs typeface="Times New Roman"/>
                        </a:rPr>
                        <a:t>1728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389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665"/>
                        </a:lnSpc>
                      </a:pPr>
                      <a:r>
                        <a:rPr sz="800" b="1" spc="-10">
                          <a:latin typeface="Times New Roman"/>
                          <a:cs typeface="Times New Roman"/>
                        </a:rPr>
                        <a:t>Missing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0650" marR="111125" algn="ctr">
                        <a:lnSpc>
                          <a:spcPct val="112300"/>
                        </a:lnSpc>
                      </a:pPr>
                      <a:r>
                        <a:rPr sz="800" b="1" spc="-10">
                          <a:latin typeface="Times New Roman"/>
                          <a:cs typeface="Times New Roman"/>
                        </a:rPr>
                        <a:t>Active</a:t>
                      </a:r>
                      <a:r>
                        <a:rPr sz="800" b="1" spc="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10">
                          <a:latin typeface="Times New Roman"/>
                          <a:cs typeface="Times New Roman"/>
                        </a:rPr>
                        <a:t>Councils</a:t>
                      </a:r>
                      <a:r>
                        <a:rPr sz="800" b="1" spc="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20">
                          <a:latin typeface="Times New Roman"/>
                          <a:cs typeface="Times New Roman"/>
                        </a:rPr>
                        <a:t>100%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b="1">
                          <a:latin typeface="Times New Roman"/>
                          <a:cs typeface="Times New Roman"/>
                        </a:rPr>
                        <a:t>Missing</a:t>
                      </a:r>
                      <a:r>
                        <a:rPr sz="1000" b="1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25">
                          <a:latin typeface="Times New Roman"/>
                          <a:cs typeface="Times New Roman"/>
                        </a:rPr>
                        <a:t>FS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77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02565" marR="96520" indent="-97155">
                        <a:lnSpc>
                          <a:spcPct val="109400"/>
                        </a:lnSpc>
                        <a:spcBef>
                          <a:spcPts val="480"/>
                        </a:spcBef>
                      </a:pPr>
                      <a:r>
                        <a:rPr sz="1000" b="1" spc="-10">
                          <a:latin typeface="Times New Roman"/>
                          <a:cs typeface="Times New Roman"/>
                        </a:rPr>
                        <a:t>Missing</a:t>
                      </a:r>
                      <a:r>
                        <a:rPr sz="1000" b="1" spc="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25">
                          <a:latin typeface="Times New Roman"/>
                          <a:cs typeface="Times New Roman"/>
                        </a:rPr>
                        <a:t>185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389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02565" marR="96520" indent="-97155">
                        <a:lnSpc>
                          <a:spcPct val="109400"/>
                        </a:lnSpc>
                        <a:spcBef>
                          <a:spcPts val="480"/>
                        </a:spcBef>
                      </a:pPr>
                      <a:r>
                        <a:rPr sz="1000" b="1" spc="-10">
                          <a:latin typeface="Times New Roman"/>
                          <a:cs typeface="Times New Roman"/>
                        </a:rPr>
                        <a:t>Missing</a:t>
                      </a:r>
                      <a:r>
                        <a:rPr sz="1000" b="1" spc="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25">
                          <a:latin typeface="Times New Roman"/>
                          <a:cs typeface="Times New Roman"/>
                        </a:rPr>
                        <a:t>365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389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024">
                <a:tc>
                  <a:txBody>
                    <a:bodyPr/>
                    <a:lstStyle/>
                    <a:p>
                      <a:pPr marL="635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50">
                          <a:latin typeface="Times New Roman"/>
                          <a:cs typeface="Times New Roman"/>
                        </a:rPr>
                        <a:t>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50">
                          <a:latin typeface="Times New Roman"/>
                          <a:cs typeface="Times New Roman"/>
                        </a:rPr>
                        <a:t>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5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5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5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5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685875" y="3777209"/>
          <a:ext cx="3158835" cy="6680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8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024">
                <a:tc gridSpan="3"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b="1">
                          <a:latin typeface="Times New Roman"/>
                          <a:cs typeface="Times New Roman"/>
                        </a:rPr>
                        <a:t>DISTRICTS</a:t>
                      </a:r>
                      <a:r>
                        <a:rPr sz="1000" b="1" spc="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sz="1000" b="1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COUNCILS</a:t>
                      </a:r>
                      <a:r>
                        <a:rPr sz="1000" b="1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MISSING</a:t>
                      </a:r>
                      <a:r>
                        <a:rPr sz="1000" b="1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>
                          <a:latin typeface="Times New Roman"/>
                          <a:cs typeface="Times New Roman"/>
                        </a:rPr>
                        <a:t>OFFICERS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3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4E4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024">
                <a:tc>
                  <a:txBody>
                    <a:bodyPr/>
                    <a:lstStyle/>
                    <a:p>
                      <a:pPr marL="8255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10">
                          <a:latin typeface="Times New Roman"/>
                          <a:cs typeface="Times New Roman"/>
                        </a:rPr>
                        <a:t>OFFICER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F0D1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10">
                          <a:latin typeface="Times New Roman"/>
                          <a:cs typeface="Times New Roman"/>
                        </a:rPr>
                        <a:t>Count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F0D1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10">
                          <a:latin typeface="Times New Roman"/>
                          <a:cs typeface="Times New Roman"/>
                        </a:rPr>
                        <a:t>Percent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F0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024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b="1">
                          <a:latin typeface="Times New Roman"/>
                          <a:cs typeface="Times New Roman"/>
                        </a:rPr>
                        <a:t>Missing</a:t>
                      </a:r>
                      <a:r>
                        <a:rPr sz="1000" b="1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Form</a:t>
                      </a:r>
                      <a:r>
                        <a:rPr sz="1000" b="1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25">
                          <a:latin typeface="Times New Roman"/>
                          <a:cs typeface="Times New Roman"/>
                        </a:rPr>
                        <a:t>185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3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b="1" spc="-5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3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b="1" spc="-25">
                          <a:latin typeface="Times New Roman"/>
                          <a:cs typeface="Times New Roman"/>
                        </a:rPr>
                        <a:t>0%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3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024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b="1">
                          <a:latin typeface="Times New Roman"/>
                          <a:cs typeface="Times New Roman"/>
                        </a:rPr>
                        <a:t>Missing</a:t>
                      </a:r>
                      <a:r>
                        <a:rPr sz="1000" b="1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Finacial</a:t>
                      </a:r>
                      <a:r>
                        <a:rPr sz="1000" b="1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>
                          <a:latin typeface="Times New Roman"/>
                          <a:cs typeface="Times New Roman"/>
                        </a:rPr>
                        <a:t>Secretary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3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b="1" spc="-5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3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b="1" spc="-25">
                          <a:latin typeface="Times New Roman"/>
                          <a:cs typeface="Times New Roman"/>
                        </a:rPr>
                        <a:t>5%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3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26967" y="4613101"/>
          <a:ext cx="3611417" cy="10021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6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024">
                <a:tc gridSpan="3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b="1">
                          <a:latin typeface="Times New Roman"/>
                          <a:cs typeface="Times New Roman"/>
                        </a:rPr>
                        <a:t>DISTRICT</a:t>
                      </a:r>
                      <a:r>
                        <a:rPr sz="1000" b="1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>
                          <a:latin typeface="Times New Roman"/>
                          <a:cs typeface="Times New Roman"/>
                        </a:rPr>
                        <a:t>SIZES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3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4E4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024">
                <a:tc>
                  <a:txBody>
                    <a:bodyPr/>
                    <a:lstStyle/>
                    <a:p>
                      <a:pPr marL="494030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>
                          <a:latin typeface="Times New Roman"/>
                          <a:cs typeface="Times New Roman"/>
                        </a:rPr>
                        <a:t>TOTAL</a:t>
                      </a:r>
                      <a:r>
                        <a:rPr sz="1000" b="1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>
                          <a:latin typeface="Times New Roman"/>
                          <a:cs typeface="Times New Roman"/>
                        </a:rPr>
                        <a:t>COUNCILS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F0D1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10">
                          <a:latin typeface="Times New Roman"/>
                          <a:cs typeface="Times New Roman"/>
                        </a:rPr>
                        <a:t>Count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F0D1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10">
                          <a:latin typeface="Times New Roman"/>
                          <a:cs typeface="Times New Roman"/>
                        </a:rPr>
                        <a:t>Percent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F0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024">
                <a:tc>
                  <a:txBody>
                    <a:bodyPr/>
                    <a:lstStyle/>
                    <a:p>
                      <a:pPr marL="17780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>
                          <a:latin typeface="Times New Roman"/>
                          <a:cs typeface="Times New Roman"/>
                        </a:rPr>
                        <a:t>Zero</a:t>
                      </a:r>
                      <a:r>
                        <a:rPr sz="1000" b="1" spc="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>
                          <a:latin typeface="Times New Roman"/>
                          <a:cs typeface="Times New Roman"/>
                        </a:rPr>
                        <a:t>Councils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5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25">
                          <a:latin typeface="Times New Roman"/>
                          <a:cs typeface="Times New Roman"/>
                        </a:rPr>
                        <a:t>0%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024">
                <a:tc>
                  <a:txBody>
                    <a:bodyPr/>
                    <a:lstStyle/>
                    <a:p>
                      <a:pPr marL="17780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00" b="1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000" b="1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00" b="1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>
                          <a:latin typeface="Times New Roman"/>
                          <a:cs typeface="Times New Roman"/>
                        </a:rPr>
                        <a:t>Councils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5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25">
                          <a:latin typeface="Times New Roman"/>
                          <a:cs typeface="Times New Roman"/>
                        </a:rPr>
                        <a:t>5%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024">
                <a:tc>
                  <a:txBody>
                    <a:bodyPr/>
                    <a:lstStyle/>
                    <a:p>
                      <a:pPr marL="17780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000" b="1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000" b="1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000" b="1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>
                          <a:latin typeface="Times New Roman"/>
                          <a:cs typeface="Times New Roman"/>
                        </a:rPr>
                        <a:t>Councils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25">
                          <a:latin typeface="Times New Roman"/>
                          <a:cs typeface="Times New Roman"/>
                        </a:rPr>
                        <a:t>16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25">
                          <a:latin typeface="Times New Roman"/>
                          <a:cs typeface="Times New Roman"/>
                        </a:rPr>
                        <a:t>76%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024">
                <a:tc>
                  <a:txBody>
                    <a:bodyPr/>
                    <a:lstStyle/>
                    <a:p>
                      <a:pPr marL="17780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000" b="1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000" b="1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more</a:t>
                      </a:r>
                      <a:r>
                        <a:rPr sz="1000" b="1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>
                          <a:latin typeface="Times New Roman"/>
                          <a:cs typeface="Times New Roman"/>
                        </a:rPr>
                        <a:t>Councils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50">
                          <a:latin typeface="Times New Roman"/>
                          <a:cs typeface="Times New Roman"/>
                        </a:rPr>
                        <a:t>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25">
                          <a:latin typeface="Times New Roman"/>
                          <a:cs typeface="Times New Roman"/>
                        </a:rPr>
                        <a:t>19%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252420" y="4780279"/>
          <a:ext cx="4100944" cy="835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3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34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34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34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7024">
                <a:tc gridSpan="6">
                  <a:txBody>
                    <a:bodyPr/>
                    <a:lstStyle/>
                    <a:p>
                      <a:pPr marL="36004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b="1">
                          <a:latin typeface="Times New Roman"/>
                          <a:cs typeface="Times New Roman"/>
                        </a:rPr>
                        <a:t>Functioning</a:t>
                      </a:r>
                      <a:r>
                        <a:rPr sz="1000" b="1" spc="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Districts</a:t>
                      </a:r>
                      <a:r>
                        <a:rPr sz="1000" b="1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000" b="1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What</a:t>
                      </a:r>
                      <a:r>
                        <a:rPr sz="1000" b="1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000" b="1" spc="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Missing</a:t>
                      </a:r>
                      <a:r>
                        <a:rPr sz="1000" b="1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000" b="1" spc="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become</a:t>
                      </a:r>
                      <a:r>
                        <a:rPr sz="1000" b="1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>
                          <a:latin typeface="Times New Roman"/>
                          <a:cs typeface="Times New Roman"/>
                        </a:rPr>
                        <a:t>Baseline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3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072">
                <a:tc>
                  <a:txBody>
                    <a:bodyPr/>
                    <a:lstStyle/>
                    <a:p>
                      <a:pPr marL="44450" marR="35560" algn="ctr">
                        <a:lnSpc>
                          <a:spcPts val="1050"/>
                        </a:lnSpc>
                        <a:spcBef>
                          <a:spcPts val="5"/>
                        </a:spcBef>
                      </a:pPr>
                      <a:r>
                        <a:rPr sz="1000" b="1" spc="-10">
                          <a:latin typeface="Times New Roman"/>
                          <a:cs typeface="Times New Roman"/>
                        </a:rPr>
                        <a:t>Missing</a:t>
                      </a:r>
                      <a:r>
                        <a:rPr sz="1000" b="1" spc="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>
                          <a:latin typeface="Times New Roman"/>
                          <a:cs typeface="Times New Roman"/>
                        </a:rPr>
                        <a:t>Recruitme</a:t>
                      </a:r>
                      <a:r>
                        <a:rPr sz="1000" b="1" spc="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25">
                          <a:latin typeface="Times New Roman"/>
                          <a:cs typeface="Times New Roman"/>
                        </a:rPr>
                        <a:t>nt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75895" marR="96520" indent="-70485">
                        <a:lnSpc>
                          <a:spcPct val="109400"/>
                        </a:lnSpc>
                        <a:spcBef>
                          <a:spcPts val="484"/>
                        </a:spcBef>
                      </a:pPr>
                      <a:r>
                        <a:rPr sz="1000" b="1" spc="-10">
                          <a:latin typeface="Times New Roman"/>
                          <a:cs typeface="Times New Roman"/>
                        </a:rPr>
                        <a:t>Missing</a:t>
                      </a:r>
                      <a:r>
                        <a:rPr sz="1000" b="1" spc="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20">
                          <a:latin typeface="Times New Roman"/>
                          <a:cs typeface="Times New Roman"/>
                        </a:rPr>
                        <a:t>1728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465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665"/>
                        </a:lnSpc>
                      </a:pPr>
                      <a:r>
                        <a:rPr sz="800" b="1" spc="-10">
                          <a:latin typeface="Times New Roman"/>
                          <a:cs typeface="Times New Roman"/>
                        </a:rPr>
                        <a:t>Missing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0650" marR="111125" algn="ctr">
                        <a:lnSpc>
                          <a:spcPct val="112300"/>
                        </a:lnSpc>
                      </a:pPr>
                      <a:r>
                        <a:rPr sz="800" b="1" spc="-10">
                          <a:latin typeface="Times New Roman"/>
                          <a:cs typeface="Times New Roman"/>
                        </a:rPr>
                        <a:t>Active</a:t>
                      </a:r>
                      <a:r>
                        <a:rPr sz="800" b="1" spc="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10">
                          <a:latin typeface="Times New Roman"/>
                          <a:cs typeface="Times New Roman"/>
                        </a:rPr>
                        <a:t>Councils</a:t>
                      </a:r>
                      <a:r>
                        <a:rPr sz="800" b="1" spc="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20">
                          <a:latin typeface="Times New Roman"/>
                          <a:cs typeface="Times New Roman"/>
                        </a:rPr>
                        <a:t>100%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b="1">
                          <a:latin typeface="Times New Roman"/>
                          <a:cs typeface="Times New Roman"/>
                        </a:rPr>
                        <a:t>Missing</a:t>
                      </a:r>
                      <a:r>
                        <a:rPr sz="1000" b="1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25">
                          <a:latin typeface="Times New Roman"/>
                          <a:cs typeface="Times New Roman"/>
                        </a:rPr>
                        <a:t>FS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77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02565" marR="96520" indent="-97155">
                        <a:lnSpc>
                          <a:spcPct val="109400"/>
                        </a:lnSpc>
                        <a:spcBef>
                          <a:spcPts val="480"/>
                        </a:spcBef>
                      </a:pPr>
                      <a:r>
                        <a:rPr sz="1000" b="1" spc="-10">
                          <a:latin typeface="Times New Roman"/>
                          <a:cs typeface="Times New Roman"/>
                        </a:rPr>
                        <a:t>Missing</a:t>
                      </a:r>
                      <a:r>
                        <a:rPr sz="1000" b="1" spc="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25">
                          <a:latin typeface="Times New Roman"/>
                          <a:cs typeface="Times New Roman"/>
                        </a:rPr>
                        <a:t>185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389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02565" marR="96520" indent="-97155">
                        <a:lnSpc>
                          <a:spcPct val="109400"/>
                        </a:lnSpc>
                        <a:spcBef>
                          <a:spcPts val="480"/>
                        </a:spcBef>
                      </a:pPr>
                      <a:r>
                        <a:rPr sz="1000" b="1" spc="-10">
                          <a:latin typeface="Times New Roman"/>
                          <a:cs typeface="Times New Roman"/>
                        </a:rPr>
                        <a:t>Missing</a:t>
                      </a:r>
                      <a:r>
                        <a:rPr sz="1000" b="1" spc="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25">
                          <a:latin typeface="Times New Roman"/>
                          <a:cs typeface="Times New Roman"/>
                        </a:rPr>
                        <a:t>365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389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024">
                <a:tc>
                  <a:txBody>
                    <a:bodyPr/>
                    <a:lstStyle/>
                    <a:p>
                      <a:pPr marL="635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50">
                          <a:latin typeface="Times New Roman"/>
                          <a:cs typeface="Times New Roman"/>
                        </a:rPr>
                        <a:t>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50">
                          <a:latin typeface="Times New Roman"/>
                          <a:cs typeface="Times New Roman"/>
                        </a:rPr>
                        <a:t>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5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5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5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5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8685875" y="4780279"/>
          <a:ext cx="3158835" cy="835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8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024">
                <a:tc gridSpan="3">
                  <a:txBody>
                    <a:bodyPr/>
                    <a:lstStyle/>
                    <a:p>
                      <a:pPr marL="3327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b="1">
                          <a:latin typeface="Times New Roman"/>
                          <a:cs typeface="Times New Roman"/>
                        </a:rPr>
                        <a:t>AWARDS</a:t>
                      </a:r>
                      <a:r>
                        <a:rPr sz="1000" b="1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PROGRESS</a:t>
                      </a:r>
                      <a:r>
                        <a:rPr sz="1000" b="1" spc="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CURRENT</a:t>
                      </a:r>
                      <a:r>
                        <a:rPr sz="1000" b="1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20">
                          <a:latin typeface="Times New Roman"/>
                          <a:cs typeface="Times New Roman"/>
                        </a:rPr>
                        <a:t>YEAR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3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4E4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024">
                <a:tc>
                  <a:txBody>
                    <a:bodyPr/>
                    <a:lstStyle/>
                    <a:p>
                      <a:pPr marL="7620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10">
                          <a:latin typeface="Times New Roman"/>
                          <a:cs typeface="Times New Roman"/>
                        </a:rPr>
                        <a:t>METRIC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F0D1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10">
                          <a:latin typeface="Times New Roman"/>
                          <a:cs typeface="Times New Roman"/>
                        </a:rPr>
                        <a:t>Count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F0D1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50"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F0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024">
                <a:tc>
                  <a:txBody>
                    <a:bodyPr/>
                    <a:lstStyle/>
                    <a:p>
                      <a:pPr marL="17780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>
                          <a:latin typeface="Times New Roman"/>
                          <a:cs typeface="Times New Roman"/>
                        </a:rPr>
                        <a:t>Districts</a:t>
                      </a:r>
                      <a:r>
                        <a:rPr sz="1000" b="1" spc="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min.</a:t>
                      </a:r>
                      <a:r>
                        <a:rPr sz="1000" b="1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one</a:t>
                      </a:r>
                      <a:r>
                        <a:rPr sz="1000" b="1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>
                          <a:latin typeface="Times New Roman"/>
                          <a:cs typeface="Times New Roman"/>
                        </a:rPr>
                        <a:t>Star</a:t>
                      </a:r>
                      <a:r>
                        <a:rPr sz="1000" b="1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>
                          <a:latin typeface="Times New Roman"/>
                          <a:cs typeface="Times New Roman"/>
                        </a:rPr>
                        <a:t>Council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5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25">
                          <a:latin typeface="Times New Roman"/>
                          <a:cs typeface="Times New Roman"/>
                        </a:rPr>
                        <a:t>0%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024">
                <a:tc>
                  <a:txBody>
                    <a:bodyPr/>
                    <a:lstStyle/>
                    <a:p>
                      <a:pPr marL="17780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>
                          <a:latin typeface="Times New Roman"/>
                          <a:cs typeface="Times New Roman"/>
                        </a:rPr>
                        <a:t>Star</a:t>
                      </a:r>
                      <a:r>
                        <a:rPr sz="1000" b="1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>
                          <a:latin typeface="Times New Roman"/>
                          <a:cs typeface="Times New Roman"/>
                        </a:rPr>
                        <a:t>Districts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5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935"/>
                        </a:lnSpc>
                        <a:spcBef>
                          <a:spcPts val="50"/>
                        </a:spcBef>
                      </a:pPr>
                      <a:r>
                        <a:rPr sz="1000" b="1" spc="-25">
                          <a:latin typeface="Times New Roman"/>
                          <a:cs typeface="Times New Roman"/>
                        </a:rPr>
                        <a:t>0%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9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024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b="1">
                          <a:latin typeface="Times New Roman"/>
                          <a:cs typeface="Times New Roman"/>
                        </a:rPr>
                        <a:t>All-Star</a:t>
                      </a:r>
                      <a:r>
                        <a:rPr sz="1000" b="1" spc="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>
                          <a:latin typeface="Times New Roman"/>
                          <a:cs typeface="Times New Roman"/>
                        </a:rPr>
                        <a:t>Districts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3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b="1" spc="-5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3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b="1" spc="-25">
                          <a:latin typeface="Times New Roman"/>
                          <a:cs typeface="Times New Roman"/>
                        </a:rPr>
                        <a:t>0%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3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object 12" descr="$PPTXTitle"/>
          <p:cNvSpPr txBox="1">
            <a:spLocks noGrp="1"/>
          </p:cNvSpPr>
          <p:nvPr>
            <p:ph type="title"/>
          </p:nvPr>
        </p:nvSpPr>
        <p:spPr>
          <a:xfrm>
            <a:off x="5245940" y="964378"/>
            <a:ext cx="2006449" cy="365238"/>
          </a:xfrm>
          <a:prstGeom prst="rect">
            <a:avLst/>
          </a:prstGeom>
        </p:spPr>
        <p:txBody>
          <a:bodyPr vert="horz" wrap="square" lIns="0" tIns="20012" rIns="0" bIns="0" rtlCol="0">
            <a:spAutoFit/>
          </a:bodyPr>
          <a:lstStyle/>
          <a:p>
            <a:pPr marL="15394">
              <a:spcBef>
                <a:spcPts val="158"/>
              </a:spcBef>
            </a:pPr>
            <a:r>
              <a:rPr spc="-12"/>
              <a:t>Tennessee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4253345" y="1436717"/>
            <a:ext cx="4119418" cy="2182091"/>
            <a:chOff x="3509009" y="2242566"/>
            <a:chExt cx="3398520" cy="1800225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9009" y="2242566"/>
              <a:ext cx="3398520" cy="179984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41597" y="2446781"/>
              <a:ext cx="3074670" cy="1251966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6452525" y="1989359"/>
            <a:ext cx="384079" cy="269610"/>
          </a:xfrm>
          <a:prstGeom prst="rect">
            <a:avLst/>
          </a:prstGeom>
        </p:spPr>
        <p:txBody>
          <a:bodyPr vert="horz" wrap="square" lIns="0" tIns="17702" rIns="0" bIns="0" rtlCol="0">
            <a:spAutoFit/>
          </a:bodyPr>
          <a:lstStyle/>
          <a:p>
            <a:pPr>
              <a:spcBef>
                <a:spcPts val="139"/>
              </a:spcBef>
            </a:pPr>
            <a:r>
              <a:rPr sz="1636" b="1" spc="-30">
                <a:latin typeface="Calibri"/>
                <a:cs typeface="Calibri"/>
              </a:rPr>
              <a:t>33%</a:t>
            </a:r>
            <a:endParaRPr sz="1636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07583" y="2439177"/>
            <a:ext cx="384079" cy="269610"/>
          </a:xfrm>
          <a:prstGeom prst="rect">
            <a:avLst/>
          </a:prstGeom>
        </p:spPr>
        <p:txBody>
          <a:bodyPr vert="horz" wrap="square" lIns="0" tIns="17702" rIns="0" bIns="0" rtlCol="0">
            <a:spAutoFit/>
          </a:bodyPr>
          <a:lstStyle/>
          <a:p>
            <a:pPr>
              <a:spcBef>
                <a:spcPts val="139"/>
              </a:spcBef>
            </a:pPr>
            <a:r>
              <a:rPr sz="1636" b="1" spc="-30">
                <a:latin typeface="Calibri"/>
                <a:cs typeface="Calibri"/>
              </a:rPr>
              <a:t>48%</a:t>
            </a:r>
            <a:endParaRPr sz="1636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65086" y="1886844"/>
            <a:ext cx="384079" cy="269610"/>
          </a:xfrm>
          <a:prstGeom prst="rect">
            <a:avLst/>
          </a:prstGeom>
        </p:spPr>
        <p:txBody>
          <a:bodyPr vert="horz" wrap="square" lIns="0" tIns="17702" rIns="0" bIns="0" rtlCol="0">
            <a:spAutoFit/>
          </a:bodyPr>
          <a:lstStyle/>
          <a:p>
            <a:pPr>
              <a:spcBef>
                <a:spcPts val="139"/>
              </a:spcBef>
            </a:pPr>
            <a:r>
              <a:rPr sz="1636" b="1" spc="-30">
                <a:latin typeface="Calibri"/>
                <a:cs typeface="Calibri"/>
              </a:rPr>
              <a:t>19%</a:t>
            </a:r>
            <a:endParaRPr sz="1636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95210" y="1457347"/>
            <a:ext cx="2139758" cy="269610"/>
          </a:xfrm>
          <a:prstGeom prst="rect">
            <a:avLst/>
          </a:prstGeom>
        </p:spPr>
        <p:txBody>
          <a:bodyPr vert="horz" wrap="square" lIns="0" tIns="17702" rIns="0" bIns="0" rtlCol="0">
            <a:spAutoFit/>
          </a:bodyPr>
          <a:lstStyle/>
          <a:p>
            <a:pPr>
              <a:spcBef>
                <a:spcPts val="139"/>
              </a:spcBef>
            </a:pPr>
            <a:r>
              <a:rPr sz="1636" b="1">
                <a:latin typeface="Times New Roman"/>
                <a:cs typeface="Times New Roman"/>
              </a:rPr>
              <a:t>Current District</a:t>
            </a:r>
            <a:r>
              <a:rPr sz="1636" b="1" spc="6">
                <a:latin typeface="Times New Roman"/>
                <a:cs typeface="Times New Roman"/>
              </a:rPr>
              <a:t> </a:t>
            </a:r>
            <a:r>
              <a:rPr sz="1636" b="1" spc="-12">
                <a:latin typeface="Times New Roman"/>
                <a:cs typeface="Times New Roman"/>
              </a:rPr>
              <a:t>Health</a:t>
            </a:r>
            <a:endParaRPr sz="1636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599708" y="3220259"/>
            <a:ext cx="2064327" cy="76200"/>
            <a:chOff x="3794759" y="3713988"/>
            <a:chExt cx="1703070" cy="62865"/>
          </a:xfrm>
        </p:grpSpPr>
        <p:sp>
          <p:nvSpPr>
            <p:cNvPr id="21" name="object 21"/>
            <p:cNvSpPr/>
            <p:nvPr/>
          </p:nvSpPr>
          <p:spPr>
            <a:xfrm>
              <a:off x="3794759" y="3713988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62484" y="62484"/>
                  </a:moveTo>
                  <a:lnTo>
                    <a:pt x="62484" y="0"/>
                  </a:lnTo>
                  <a:lnTo>
                    <a:pt x="0" y="0"/>
                  </a:lnTo>
                  <a:lnTo>
                    <a:pt x="0" y="62484"/>
                  </a:lnTo>
                  <a:lnTo>
                    <a:pt x="62484" y="62484"/>
                  </a:lnTo>
                  <a:close/>
                </a:path>
              </a:pathLst>
            </a:custGeom>
            <a:solidFill>
              <a:srgbClr val="91CF4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" name="object 22"/>
            <p:cNvSpPr/>
            <p:nvPr/>
          </p:nvSpPr>
          <p:spPr>
            <a:xfrm>
              <a:off x="5435345" y="3713988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62484" y="62484"/>
                  </a:moveTo>
                  <a:lnTo>
                    <a:pt x="62484" y="0"/>
                  </a:lnTo>
                  <a:lnTo>
                    <a:pt x="0" y="0"/>
                  </a:lnTo>
                  <a:lnTo>
                    <a:pt x="0" y="62484"/>
                  </a:lnTo>
                  <a:lnTo>
                    <a:pt x="62484" y="62484"/>
                  </a:lnTo>
                  <a:close/>
                </a:path>
              </a:pathLst>
            </a:custGeom>
            <a:solidFill>
              <a:srgbClr val="FFEC9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698211" y="3137438"/>
            <a:ext cx="1387764" cy="199054"/>
          </a:xfrm>
          <a:prstGeom prst="rect">
            <a:avLst/>
          </a:prstGeom>
        </p:spPr>
        <p:txBody>
          <a:bodyPr vert="horz" wrap="square" lIns="0" tIns="21551" rIns="0" bIns="0" rtlCol="0">
            <a:spAutoFit/>
          </a:bodyPr>
          <a:lstStyle/>
          <a:p>
            <a:pPr>
              <a:spcBef>
                <a:spcPts val="169"/>
              </a:spcBef>
            </a:pPr>
            <a:r>
              <a:rPr sz="1152" b="1">
                <a:latin typeface="Times New Roman"/>
                <a:cs typeface="Times New Roman"/>
              </a:rPr>
              <a:t>Functioning</a:t>
            </a:r>
            <a:r>
              <a:rPr sz="1152" b="1" spc="182">
                <a:latin typeface="Times New Roman"/>
                <a:cs typeface="Times New Roman"/>
              </a:rPr>
              <a:t> </a:t>
            </a:r>
            <a:r>
              <a:rPr sz="1152" b="1" spc="-12">
                <a:latin typeface="Times New Roman"/>
                <a:cs typeface="Times New Roman"/>
              </a:rPr>
              <a:t>Districts</a:t>
            </a:r>
            <a:endParaRPr sz="1152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599709" y="3459481"/>
            <a:ext cx="76200" cy="76200"/>
          </a:xfrm>
          <a:custGeom>
            <a:avLst/>
            <a:gdLst/>
            <a:ahLst/>
            <a:cxnLst/>
            <a:rect l="l" t="t" r="r" b="b"/>
            <a:pathLst>
              <a:path w="62864" h="62864">
                <a:moveTo>
                  <a:pt x="62484" y="62484"/>
                </a:moveTo>
                <a:lnTo>
                  <a:pt x="62484" y="0"/>
                </a:lnTo>
                <a:lnTo>
                  <a:pt x="0" y="0"/>
                </a:lnTo>
                <a:lnTo>
                  <a:pt x="0" y="62484"/>
                </a:lnTo>
                <a:lnTo>
                  <a:pt x="62484" y="62484"/>
                </a:lnTo>
                <a:close/>
              </a:path>
            </a:pathLst>
          </a:custGeom>
          <a:solidFill>
            <a:srgbClr val="FF7C7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5" name="object 25"/>
          <p:cNvSpPr txBox="1"/>
          <p:nvPr/>
        </p:nvSpPr>
        <p:spPr>
          <a:xfrm>
            <a:off x="4709623" y="3081096"/>
            <a:ext cx="1143769" cy="470526"/>
          </a:xfrm>
          <a:prstGeom prst="rect">
            <a:avLst/>
          </a:prstGeom>
        </p:spPr>
        <p:txBody>
          <a:bodyPr vert="horz" wrap="square" lIns="0" tIns="13855" rIns="0" bIns="0" rtlCol="0">
            <a:spAutoFit/>
          </a:bodyPr>
          <a:lstStyle/>
          <a:p>
            <a:pPr marR="6157">
              <a:lnSpc>
                <a:spcPct val="136300"/>
              </a:lnSpc>
              <a:spcBef>
                <a:spcPts val="109"/>
              </a:spcBef>
            </a:pPr>
            <a:r>
              <a:rPr sz="1152" b="1">
                <a:latin typeface="Times New Roman"/>
                <a:cs typeface="Times New Roman"/>
              </a:rPr>
              <a:t>Baseline</a:t>
            </a:r>
            <a:r>
              <a:rPr sz="1152" b="1" spc="91">
                <a:latin typeface="Times New Roman"/>
                <a:cs typeface="Times New Roman"/>
              </a:rPr>
              <a:t> </a:t>
            </a:r>
            <a:r>
              <a:rPr sz="1152" b="1" spc="-12">
                <a:latin typeface="Times New Roman"/>
                <a:cs typeface="Times New Roman"/>
              </a:rPr>
              <a:t>Districts </a:t>
            </a:r>
            <a:r>
              <a:rPr sz="1152" b="1">
                <a:latin typeface="Times New Roman"/>
                <a:cs typeface="Times New Roman"/>
              </a:rPr>
              <a:t>At</a:t>
            </a:r>
            <a:r>
              <a:rPr sz="1152" b="1" spc="61">
                <a:latin typeface="Times New Roman"/>
                <a:cs typeface="Times New Roman"/>
              </a:rPr>
              <a:t> </a:t>
            </a:r>
            <a:r>
              <a:rPr sz="1152" b="1">
                <a:latin typeface="Times New Roman"/>
                <a:cs typeface="Times New Roman"/>
              </a:rPr>
              <a:t>Risk</a:t>
            </a:r>
            <a:r>
              <a:rPr sz="1152" b="1" spc="61">
                <a:latin typeface="Times New Roman"/>
                <a:cs typeface="Times New Roman"/>
              </a:rPr>
              <a:t> </a:t>
            </a:r>
            <a:r>
              <a:rPr sz="1152" b="1" spc="-12">
                <a:latin typeface="Times New Roman"/>
                <a:cs typeface="Times New Roman"/>
              </a:rPr>
              <a:t>Districts</a:t>
            </a:r>
            <a:endParaRPr sz="1152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253345" y="1436717"/>
            <a:ext cx="4119418" cy="2182091"/>
          </a:xfrm>
          <a:custGeom>
            <a:avLst/>
            <a:gdLst/>
            <a:ahLst/>
            <a:cxnLst/>
            <a:rect l="l" t="t" r="r" b="b"/>
            <a:pathLst>
              <a:path w="3398520" h="1800225">
                <a:moveTo>
                  <a:pt x="0" y="1799844"/>
                </a:moveTo>
                <a:lnTo>
                  <a:pt x="0" y="0"/>
                </a:lnTo>
                <a:lnTo>
                  <a:pt x="3398520" y="0"/>
                </a:lnTo>
                <a:lnTo>
                  <a:pt x="3398520" y="1799843"/>
                </a:lnTo>
                <a:lnTo>
                  <a:pt x="0" y="1799844"/>
                </a:lnTo>
                <a:close/>
              </a:path>
            </a:pathLst>
          </a:custGeom>
          <a:ln w="7238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471164-D753-BE1A-1811-4089787361FE}"/>
              </a:ext>
            </a:extLst>
          </p:cNvPr>
          <p:cNvSpPr txBox="1"/>
          <p:nvPr/>
        </p:nvSpPr>
        <p:spPr>
          <a:xfrm>
            <a:off x="180762" y="0"/>
            <a:ext cx="1183047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>
                <a:latin typeface="Arial Black (headings)"/>
                <a:cs typeface="Times New Roman" panose="02020603050405020304" pitchFamily="18" charset="0"/>
              </a:rPr>
              <a:t>District Health Dashboard</a:t>
            </a:r>
            <a:endParaRPr lang="en-US" sz="4000">
              <a:latin typeface="Arial Black (headings)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49755" y="1286160"/>
          <a:ext cx="10492492" cy="4285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4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6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26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26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26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87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18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87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493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876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184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6122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948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8318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3706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3706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2813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51184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531859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158558">
                <a:tc grid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92735">
                        <a:lnSpc>
                          <a:spcPct val="100000"/>
                        </a:lnSpc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Council</a:t>
                      </a:r>
                      <a:r>
                        <a:rPr sz="900" b="1" spc="-15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900" b="1" spc="-10">
                          <a:latin typeface="Yu Gothic UI"/>
                          <a:cs typeface="Yu Gothic UI"/>
                        </a:rPr>
                        <a:t>Assessment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900" b="1" spc="-10">
                          <a:latin typeface="Yu Gothic UI"/>
                          <a:cs typeface="Yu Gothic UI"/>
                        </a:rPr>
                        <a:t>Leadership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10">
                          <a:latin typeface="Yu Gothic UI"/>
                          <a:cs typeface="Yu Gothic UI"/>
                        </a:rPr>
                        <a:t>Recruitment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B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3845">
                        <a:lnSpc>
                          <a:spcPct val="100000"/>
                        </a:lnSpc>
                      </a:pPr>
                      <a:r>
                        <a:rPr sz="900" b="1" spc="-10">
                          <a:latin typeface="Yu Gothic UI"/>
                          <a:cs typeface="Yu Gothic UI"/>
                        </a:rPr>
                        <a:t>Activity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3CC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4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92405" marR="1270" indent="-175260">
                        <a:lnSpc>
                          <a:spcPct val="109300"/>
                        </a:lnSpc>
                      </a:pPr>
                      <a:r>
                        <a:rPr sz="900" b="1" spc="-10">
                          <a:latin typeface="Calibri"/>
                          <a:cs typeface="Calibri"/>
                        </a:rPr>
                        <a:t>Jurisdictio</a:t>
                      </a:r>
                      <a:r>
                        <a:rPr sz="900" b="1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0">
                          <a:latin typeface="Calibri"/>
                          <a:cs typeface="Calibri"/>
                        </a:rPr>
                        <a:t>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3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900" b="1" spc="-10">
                          <a:latin typeface="Calibri"/>
                          <a:cs typeface="Calibri"/>
                        </a:rPr>
                        <a:t>Country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6830">
                        <a:lnSpc>
                          <a:spcPct val="100000"/>
                        </a:lnSpc>
                      </a:pPr>
                      <a:r>
                        <a:rPr sz="900" b="1" spc="-10">
                          <a:latin typeface="Calibri"/>
                          <a:cs typeface="Calibri"/>
                        </a:rPr>
                        <a:t>District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05410" marR="40640" indent="-50800">
                        <a:lnSpc>
                          <a:spcPct val="109300"/>
                        </a:lnSpc>
                      </a:pPr>
                      <a:r>
                        <a:rPr sz="900" b="1">
                          <a:latin typeface="Calibri"/>
                          <a:cs typeface="Calibri"/>
                        </a:rPr>
                        <a:t>District</a:t>
                      </a:r>
                      <a:r>
                        <a:rPr sz="900" b="1" spc="-5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>
                          <a:latin typeface="Calibri"/>
                          <a:cs typeface="Calibri"/>
                        </a:rPr>
                        <a:t>Health</a:t>
                      </a:r>
                      <a:r>
                        <a:rPr sz="900" b="1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>
                          <a:latin typeface="Calibri"/>
                          <a:cs typeface="Calibri"/>
                        </a:rPr>
                        <a:t>Assessment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3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3180" marR="33655" indent="78740">
                        <a:lnSpc>
                          <a:spcPct val="114700"/>
                        </a:lnSpc>
                        <a:spcBef>
                          <a:spcPts val="5"/>
                        </a:spcBef>
                      </a:pPr>
                      <a:r>
                        <a:rPr sz="900" b="1" spc="-10">
                          <a:latin typeface="Yu Gothic UI"/>
                          <a:cs typeface="Yu Gothic UI"/>
                        </a:rPr>
                        <a:t>Total</a:t>
                      </a:r>
                      <a:r>
                        <a:rPr sz="900" b="1" spc="500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900" b="1" spc="-20">
                          <a:latin typeface="Yu Gothic UI"/>
                          <a:cs typeface="Yu Gothic UI"/>
                        </a:rPr>
                        <a:t>Councils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3180" marR="33655" indent="53340">
                        <a:lnSpc>
                          <a:spcPct val="114700"/>
                        </a:lnSpc>
                        <a:spcBef>
                          <a:spcPts val="5"/>
                        </a:spcBef>
                      </a:pPr>
                      <a:r>
                        <a:rPr sz="900" b="1" spc="-10">
                          <a:latin typeface="Yu Gothic UI"/>
                          <a:cs typeface="Yu Gothic UI"/>
                        </a:rPr>
                        <a:t>Active</a:t>
                      </a:r>
                      <a:r>
                        <a:rPr sz="900" b="1" spc="500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900" b="1" spc="-20">
                          <a:latin typeface="Yu Gothic UI"/>
                          <a:cs typeface="Yu Gothic UI"/>
                        </a:rPr>
                        <a:t>Councils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495" marR="12700" algn="ctr">
                        <a:lnSpc>
                          <a:spcPct val="114700"/>
                        </a:lnSpc>
                        <a:spcBef>
                          <a:spcPts val="5"/>
                        </a:spcBef>
                      </a:pPr>
                      <a:r>
                        <a:rPr sz="900" b="1" spc="-35">
                          <a:latin typeface="Yu Gothic UI"/>
                          <a:cs typeface="Yu Gothic UI"/>
                        </a:rPr>
                        <a:t>Suspende</a:t>
                      </a:r>
                      <a:r>
                        <a:rPr sz="900" b="1" spc="500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900" b="1" spc="-50">
                          <a:latin typeface="Yu Gothic UI"/>
                          <a:cs typeface="Yu Gothic UI"/>
                        </a:rPr>
                        <a:t>d</a:t>
                      </a:r>
                      <a:r>
                        <a:rPr sz="900" b="1" spc="500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900" b="1" spc="-10">
                          <a:latin typeface="Yu Gothic UI"/>
                          <a:cs typeface="Yu Gothic UI"/>
                        </a:rPr>
                        <a:t>Councils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944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  <a:p>
                      <a:pPr marL="40005" marR="30480" algn="ctr">
                        <a:lnSpc>
                          <a:spcPct val="114700"/>
                        </a:lnSpc>
                      </a:pPr>
                      <a:r>
                        <a:rPr sz="900" b="1" spc="-45">
                          <a:latin typeface="Yu Gothic UI"/>
                          <a:cs typeface="Yu Gothic UI"/>
                        </a:rPr>
                        <a:t>Submitt</a:t>
                      </a:r>
                      <a:r>
                        <a:rPr sz="900" b="1" spc="500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900" b="1" spc="-25">
                          <a:latin typeface="Yu Gothic UI"/>
                          <a:cs typeface="Yu Gothic UI"/>
                        </a:rPr>
                        <a:t>ed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944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  <a:p>
                      <a:pPr marL="27940" marR="19050" algn="ctr">
                        <a:lnSpc>
                          <a:spcPct val="114700"/>
                        </a:lnSpc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Submissi</a:t>
                      </a:r>
                      <a:r>
                        <a:rPr sz="900" b="1" spc="500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900" b="1" spc="-60">
                          <a:latin typeface="Yu Gothic UI"/>
                          <a:cs typeface="Yu Gothic UI"/>
                        </a:rPr>
                        <a:t>on </a:t>
                      </a:r>
                      <a:r>
                        <a:rPr sz="900" b="1" spc="-50">
                          <a:latin typeface="Yu Gothic UI"/>
                          <a:cs typeface="Yu Gothic UI"/>
                        </a:rPr>
                        <a:t>%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20320" marR="10795" indent="1270" algn="ctr">
                        <a:lnSpc>
                          <a:spcPct val="114700"/>
                        </a:lnSpc>
                        <a:spcBef>
                          <a:spcPts val="440"/>
                        </a:spcBef>
                      </a:pPr>
                      <a:r>
                        <a:rPr sz="900" b="1" spc="-10">
                          <a:latin typeface="Yu Gothic UI"/>
                          <a:cs typeface="Yu Gothic UI"/>
                        </a:rPr>
                        <a:t>District</a:t>
                      </a:r>
                      <a:r>
                        <a:rPr sz="900" b="1" spc="500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900" b="1" spc="-50">
                          <a:latin typeface="Yu Gothic UI"/>
                          <a:cs typeface="Yu Gothic UI"/>
                        </a:rPr>
                        <a:t>Members</a:t>
                      </a:r>
                      <a:r>
                        <a:rPr sz="900" b="1" spc="500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900" b="1" spc="-25">
                          <a:latin typeface="Yu Gothic UI"/>
                          <a:cs typeface="Yu Gothic UI"/>
                        </a:rPr>
                        <a:t>hip</a:t>
                      </a:r>
                      <a:r>
                        <a:rPr sz="900" b="1" spc="500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900" b="1" spc="-10">
                          <a:latin typeface="Yu Gothic UI"/>
                          <a:cs typeface="Yu Gothic UI"/>
                        </a:rPr>
                        <a:t>Quota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6773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31115" marR="21590" indent="1270" algn="ctr">
                        <a:lnSpc>
                          <a:spcPct val="114700"/>
                        </a:lnSpc>
                        <a:spcBef>
                          <a:spcPts val="440"/>
                        </a:spcBef>
                      </a:pPr>
                      <a:r>
                        <a:rPr sz="900" b="1" spc="-10">
                          <a:latin typeface="Yu Gothic UI"/>
                          <a:cs typeface="Yu Gothic UI"/>
                        </a:rPr>
                        <a:t>District</a:t>
                      </a:r>
                      <a:r>
                        <a:rPr sz="900" b="1" spc="500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900" b="1" spc="-50">
                          <a:latin typeface="Yu Gothic UI"/>
                          <a:cs typeface="Yu Gothic UI"/>
                        </a:rPr>
                        <a:t>Members</a:t>
                      </a:r>
                      <a:r>
                        <a:rPr sz="900" b="1" spc="500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900" b="1" spc="-40">
                          <a:latin typeface="Yu Gothic UI"/>
                          <a:cs typeface="Yu Gothic UI"/>
                        </a:rPr>
                        <a:t>hip</a:t>
                      </a:r>
                      <a:r>
                        <a:rPr sz="900" b="1" spc="-65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900" b="1" spc="-25">
                          <a:latin typeface="Yu Gothic UI"/>
                          <a:cs typeface="Yu Gothic UI"/>
                        </a:rPr>
                        <a:t>YTD</a:t>
                      </a:r>
                      <a:r>
                        <a:rPr sz="900" b="1" spc="500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900" b="1" spc="-10">
                          <a:latin typeface="Yu Gothic UI"/>
                          <a:cs typeface="Yu Gothic UI"/>
                        </a:rPr>
                        <a:t>Gains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6773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20320" marR="10795" indent="1270" algn="ctr">
                        <a:lnSpc>
                          <a:spcPct val="114700"/>
                        </a:lnSpc>
                        <a:spcBef>
                          <a:spcPts val="440"/>
                        </a:spcBef>
                      </a:pPr>
                      <a:r>
                        <a:rPr sz="900" b="1" spc="-10">
                          <a:latin typeface="Yu Gothic UI"/>
                          <a:cs typeface="Yu Gothic UI"/>
                        </a:rPr>
                        <a:t>District</a:t>
                      </a:r>
                      <a:r>
                        <a:rPr sz="900" b="1" spc="500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900" b="1" spc="-50">
                          <a:latin typeface="Yu Gothic UI"/>
                          <a:cs typeface="Yu Gothic UI"/>
                        </a:rPr>
                        <a:t>Members</a:t>
                      </a:r>
                      <a:r>
                        <a:rPr sz="900" b="1" spc="500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900" b="1" spc="-25">
                          <a:latin typeface="Yu Gothic UI"/>
                          <a:cs typeface="Yu Gothic UI"/>
                        </a:rPr>
                        <a:t>hip</a:t>
                      </a:r>
                      <a:r>
                        <a:rPr sz="900" b="1" spc="500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900" b="1" spc="-50">
                          <a:latin typeface="Yu Gothic UI"/>
                          <a:cs typeface="Yu Gothic UI"/>
                        </a:rPr>
                        <a:t>Quota</a:t>
                      </a:r>
                      <a:r>
                        <a:rPr sz="900" b="1" spc="-35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900" b="1" spc="-50">
                          <a:latin typeface="Yu Gothic UI"/>
                          <a:cs typeface="Yu Gothic UI"/>
                        </a:rPr>
                        <a:t>%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6773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10">
                          <a:latin typeface="Yu Gothic UI"/>
                          <a:cs typeface="Yu Gothic UI"/>
                        </a:rPr>
                        <a:t>Baseline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10">
                          <a:latin typeface="Yu Gothic UI"/>
                          <a:cs typeface="Yu Gothic UI"/>
                        </a:rPr>
                        <a:t>Functioning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70">
                          <a:latin typeface="Yu Gothic UI"/>
                          <a:cs typeface="Yu Gothic UI"/>
                        </a:rPr>
                        <a:t>At</a:t>
                      </a:r>
                      <a:r>
                        <a:rPr sz="900" b="1" spc="-65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900" b="1" spc="-20">
                          <a:latin typeface="Yu Gothic UI"/>
                          <a:cs typeface="Yu Gothic UI"/>
                        </a:rPr>
                        <a:t>Risk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FS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185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365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1115" marR="19685" indent="635" algn="ctr">
                        <a:lnSpc>
                          <a:spcPct val="114700"/>
                        </a:lnSpc>
                      </a:pPr>
                      <a:r>
                        <a:rPr sz="900" b="1" spc="-45">
                          <a:latin typeface="Yu Gothic UI"/>
                          <a:cs typeface="Yu Gothic UI"/>
                        </a:rPr>
                        <a:t>75%</a:t>
                      </a:r>
                      <a:r>
                        <a:rPr sz="900" b="1" spc="-55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900" b="1" spc="-25">
                          <a:latin typeface="Yu Gothic UI"/>
                          <a:cs typeface="Yu Gothic UI"/>
                        </a:rPr>
                        <a:t>of</a:t>
                      </a:r>
                      <a:r>
                        <a:rPr sz="900" b="1" spc="500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900" b="1" spc="-20">
                          <a:latin typeface="Yu Gothic UI"/>
                          <a:cs typeface="Yu Gothic UI"/>
                        </a:rPr>
                        <a:t>Councils</a:t>
                      </a:r>
                      <a:r>
                        <a:rPr sz="900" b="1" spc="-10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900" b="1" spc="-45">
                          <a:latin typeface="Yu Gothic UI"/>
                          <a:cs typeface="Yu Gothic UI"/>
                        </a:rPr>
                        <a:t>with</a:t>
                      </a:r>
                      <a:r>
                        <a:rPr sz="900" b="1" spc="500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900" b="1" spc="-10">
                          <a:latin typeface="Yu Gothic UI"/>
                          <a:cs typeface="Yu Gothic UI"/>
                        </a:rPr>
                        <a:t>Recruitment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1462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BF0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b="1" spc="-20">
                          <a:latin typeface="Yu Gothic UI"/>
                          <a:cs typeface="Yu Gothic UI"/>
                        </a:rPr>
                        <a:t>2025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900" b="1" spc="-20">
                          <a:latin typeface="Yu Gothic UI"/>
                          <a:cs typeface="Yu Gothic UI"/>
                        </a:rPr>
                        <a:t>1728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  <a:p>
                      <a:pPr marL="27940" marR="19050" algn="ctr">
                        <a:lnSpc>
                          <a:spcPct val="114700"/>
                        </a:lnSpc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Submissi</a:t>
                      </a:r>
                      <a:r>
                        <a:rPr sz="900" b="1" spc="500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900" b="1" spc="-25">
                          <a:latin typeface="Yu Gothic UI"/>
                          <a:cs typeface="Yu Gothic UI"/>
                        </a:rPr>
                        <a:t>on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885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All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  <a:p>
                      <a:pPr marL="43180" marR="33655" algn="ctr">
                        <a:lnSpc>
                          <a:spcPct val="114700"/>
                        </a:lnSpc>
                      </a:pPr>
                      <a:r>
                        <a:rPr sz="900" b="1" spc="-20">
                          <a:latin typeface="Yu Gothic UI"/>
                          <a:cs typeface="Yu Gothic UI"/>
                        </a:rPr>
                        <a:t>Councils</a:t>
                      </a:r>
                      <a:r>
                        <a:rPr sz="900" b="1" spc="500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900" b="1" spc="-20">
                          <a:latin typeface="Yu Gothic UI"/>
                          <a:cs typeface="Yu Gothic UI"/>
                        </a:rPr>
                        <a:t>with</a:t>
                      </a:r>
                      <a:r>
                        <a:rPr sz="900" b="1" spc="500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900" b="1" spc="-10">
                          <a:latin typeface="Yu Gothic UI"/>
                          <a:cs typeface="Yu Gothic UI"/>
                        </a:rPr>
                        <a:t>Active</a:t>
                      </a:r>
                      <a:r>
                        <a:rPr sz="900" b="1" spc="500"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900" b="1" spc="-10">
                          <a:latin typeface="Yu Gothic UI"/>
                          <a:cs typeface="Yu Gothic UI"/>
                        </a:rPr>
                        <a:t>Status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9236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3C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558"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25">
                          <a:latin typeface="Calibri"/>
                          <a:cs typeface="Calibri"/>
                        </a:rPr>
                        <a:t>41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25">
                          <a:latin typeface="Calibri"/>
                          <a:cs typeface="Calibri"/>
                        </a:rPr>
                        <a:t>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10">
                          <a:latin typeface="Calibri"/>
                          <a:cs typeface="Calibri"/>
                        </a:rPr>
                        <a:t>41001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10">
                          <a:latin typeface="Calibri"/>
                          <a:cs typeface="Calibri"/>
                        </a:rPr>
                        <a:t>FUNCTIONING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4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4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0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4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0">
                          <a:latin typeface="Yu Gothic UI"/>
                          <a:cs typeface="Yu Gothic UI"/>
                        </a:rPr>
                        <a:t>100%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R="143510" algn="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27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19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71%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30">
                          <a:latin typeface="Yu Gothic UI"/>
                          <a:cs typeface="Yu Gothic UI"/>
                        </a:rPr>
                        <a:t>1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30">
                          <a:latin typeface="Yu Gothic UI"/>
                          <a:cs typeface="Yu Gothic UI"/>
                        </a:rPr>
                        <a:t>1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2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X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8585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558"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25">
                          <a:latin typeface="Calibri"/>
                          <a:cs typeface="Calibri"/>
                        </a:rPr>
                        <a:t>41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25">
                          <a:latin typeface="Calibri"/>
                          <a:cs typeface="Calibri"/>
                        </a:rPr>
                        <a:t>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10">
                          <a:latin typeface="Calibri"/>
                          <a:cs typeface="Calibri"/>
                        </a:rPr>
                        <a:t>41002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10">
                          <a:latin typeface="Calibri"/>
                          <a:cs typeface="Calibri"/>
                        </a:rPr>
                        <a:t>FUNCTIONING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4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4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0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4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0">
                          <a:latin typeface="Yu Gothic UI"/>
                          <a:cs typeface="Yu Gothic UI"/>
                        </a:rPr>
                        <a:t>100%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R="143510" algn="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19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28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0">
                          <a:latin typeface="Yu Gothic UI"/>
                          <a:cs typeface="Yu Gothic UI"/>
                        </a:rPr>
                        <a:t>148%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30">
                          <a:latin typeface="Yu Gothic UI"/>
                          <a:cs typeface="Yu Gothic UI"/>
                        </a:rPr>
                        <a:t>1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2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30">
                          <a:latin typeface="Yu Gothic UI"/>
                          <a:cs typeface="Yu Gothic UI"/>
                        </a:rPr>
                        <a:t>1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X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8585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8558"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25">
                          <a:latin typeface="Calibri"/>
                          <a:cs typeface="Calibri"/>
                        </a:rPr>
                        <a:t>41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25">
                          <a:latin typeface="Calibri"/>
                          <a:cs typeface="Calibri"/>
                        </a:rPr>
                        <a:t>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10">
                          <a:latin typeface="Calibri"/>
                          <a:cs typeface="Calibri"/>
                        </a:rPr>
                        <a:t>41003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>
                          <a:latin typeface="Calibri"/>
                          <a:cs typeface="Calibri"/>
                        </a:rPr>
                        <a:t>AT</a:t>
                      </a:r>
                      <a:r>
                        <a:rPr sz="900" b="1" spc="-5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0">
                          <a:latin typeface="Calibri"/>
                          <a:cs typeface="Calibri"/>
                        </a:rPr>
                        <a:t>RISK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7C7C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5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5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0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5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0">
                          <a:latin typeface="Yu Gothic UI"/>
                          <a:cs typeface="Yu Gothic UI"/>
                        </a:rPr>
                        <a:t>100%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R="143510" algn="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26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8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31%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0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4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30">
                          <a:latin typeface="Yu Gothic UI"/>
                          <a:cs typeface="Yu Gothic UI"/>
                        </a:rPr>
                        <a:t>1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X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8585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X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8585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558"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25">
                          <a:latin typeface="Calibri"/>
                          <a:cs typeface="Calibri"/>
                        </a:rPr>
                        <a:t>41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25">
                          <a:latin typeface="Calibri"/>
                          <a:cs typeface="Calibri"/>
                        </a:rPr>
                        <a:t>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10">
                          <a:latin typeface="Calibri"/>
                          <a:cs typeface="Calibri"/>
                        </a:rPr>
                        <a:t>41004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>
                          <a:latin typeface="Calibri"/>
                          <a:cs typeface="Calibri"/>
                        </a:rPr>
                        <a:t>AT</a:t>
                      </a:r>
                      <a:r>
                        <a:rPr sz="900" b="1" spc="-5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0">
                          <a:latin typeface="Calibri"/>
                          <a:cs typeface="Calibri"/>
                        </a:rPr>
                        <a:t>RISK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7C7C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6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6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0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5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83%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3510" algn="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22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24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0">
                          <a:latin typeface="Yu Gothic UI"/>
                          <a:cs typeface="Yu Gothic UI"/>
                        </a:rPr>
                        <a:t>107%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30">
                          <a:latin typeface="Yu Gothic UI"/>
                          <a:cs typeface="Yu Gothic UI"/>
                        </a:rPr>
                        <a:t>1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3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2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X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8585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X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8585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8558"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25">
                          <a:latin typeface="Calibri"/>
                          <a:cs typeface="Calibri"/>
                        </a:rPr>
                        <a:t>41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25">
                          <a:latin typeface="Calibri"/>
                          <a:cs typeface="Calibri"/>
                        </a:rPr>
                        <a:t>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10">
                          <a:latin typeface="Calibri"/>
                          <a:cs typeface="Calibri"/>
                        </a:rPr>
                        <a:t>41005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>
                          <a:latin typeface="Calibri"/>
                          <a:cs typeface="Calibri"/>
                        </a:rPr>
                        <a:t>AT</a:t>
                      </a:r>
                      <a:r>
                        <a:rPr sz="900" b="1" spc="-5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0">
                          <a:latin typeface="Calibri"/>
                          <a:cs typeface="Calibri"/>
                        </a:rPr>
                        <a:t>RISK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7C7C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4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4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0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4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0">
                          <a:latin typeface="Yu Gothic UI"/>
                          <a:cs typeface="Yu Gothic UI"/>
                        </a:rPr>
                        <a:t>100%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R="143510" algn="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14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30">
                          <a:latin typeface="Yu Gothic UI"/>
                          <a:cs typeface="Yu Gothic UI"/>
                        </a:rPr>
                        <a:t>1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7%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0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3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30">
                          <a:latin typeface="Yu Gothic UI"/>
                          <a:cs typeface="Yu Gothic UI"/>
                        </a:rPr>
                        <a:t>1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X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8585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X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8585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X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8585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8558"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25">
                          <a:latin typeface="Calibri"/>
                          <a:cs typeface="Calibri"/>
                        </a:rPr>
                        <a:t>41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25">
                          <a:latin typeface="Calibri"/>
                          <a:cs typeface="Calibri"/>
                        </a:rPr>
                        <a:t>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10">
                          <a:latin typeface="Calibri"/>
                          <a:cs typeface="Calibri"/>
                        </a:rPr>
                        <a:t>41006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10">
                          <a:latin typeface="Calibri"/>
                          <a:cs typeface="Calibri"/>
                        </a:rPr>
                        <a:t>BASELINE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2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2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0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0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0%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3510" algn="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15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5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34%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0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2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0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8558"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25">
                          <a:latin typeface="Calibri"/>
                          <a:cs typeface="Calibri"/>
                        </a:rPr>
                        <a:t>41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25">
                          <a:latin typeface="Calibri"/>
                          <a:cs typeface="Calibri"/>
                        </a:rPr>
                        <a:t>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10">
                          <a:latin typeface="Calibri"/>
                          <a:cs typeface="Calibri"/>
                        </a:rPr>
                        <a:t>41007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10">
                          <a:latin typeface="Calibri"/>
                          <a:cs typeface="Calibri"/>
                        </a:rPr>
                        <a:t>FUNCTIONING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4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4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0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0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0%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3510" algn="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18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25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0">
                          <a:latin typeface="Yu Gothic UI"/>
                          <a:cs typeface="Yu Gothic UI"/>
                        </a:rPr>
                        <a:t>137%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0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2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2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X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8585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8558"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25">
                          <a:latin typeface="Calibri"/>
                          <a:cs typeface="Calibri"/>
                        </a:rPr>
                        <a:t>41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25">
                          <a:latin typeface="Calibri"/>
                          <a:cs typeface="Calibri"/>
                        </a:rPr>
                        <a:t>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10">
                          <a:latin typeface="Calibri"/>
                          <a:cs typeface="Calibri"/>
                        </a:rPr>
                        <a:t>41008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10">
                          <a:latin typeface="Calibri"/>
                          <a:cs typeface="Calibri"/>
                        </a:rPr>
                        <a:t>FUNCTIONING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4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4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0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4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0">
                          <a:latin typeface="Yu Gothic UI"/>
                          <a:cs typeface="Yu Gothic UI"/>
                        </a:rPr>
                        <a:t>100%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R="143510" algn="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14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30">
                          <a:latin typeface="Yu Gothic UI"/>
                          <a:cs typeface="Yu Gothic UI"/>
                        </a:rPr>
                        <a:t>1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7%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0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4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0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X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8585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8558"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25">
                          <a:latin typeface="Calibri"/>
                          <a:cs typeface="Calibri"/>
                        </a:rPr>
                        <a:t>41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25">
                          <a:latin typeface="Calibri"/>
                          <a:cs typeface="Calibri"/>
                        </a:rPr>
                        <a:t>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10">
                          <a:latin typeface="Calibri"/>
                          <a:cs typeface="Calibri"/>
                        </a:rPr>
                        <a:t>41009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10">
                          <a:latin typeface="Calibri"/>
                          <a:cs typeface="Calibri"/>
                        </a:rPr>
                        <a:t>BASELINE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5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5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0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5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0">
                          <a:latin typeface="Yu Gothic UI"/>
                          <a:cs typeface="Yu Gothic UI"/>
                        </a:rPr>
                        <a:t>100%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R="143510" algn="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32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38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0">
                          <a:latin typeface="Yu Gothic UI"/>
                          <a:cs typeface="Yu Gothic UI"/>
                        </a:rPr>
                        <a:t>118%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2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3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0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8558"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25">
                          <a:latin typeface="Calibri"/>
                          <a:cs typeface="Calibri"/>
                        </a:rPr>
                        <a:t>41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25">
                          <a:latin typeface="Calibri"/>
                          <a:cs typeface="Calibri"/>
                        </a:rPr>
                        <a:t>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10">
                          <a:latin typeface="Calibri"/>
                          <a:cs typeface="Calibri"/>
                        </a:rPr>
                        <a:t>41010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10">
                          <a:latin typeface="Calibri"/>
                          <a:cs typeface="Calibri"/>
                        </a:rPr>
                        <a:t>FUNCTIONING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5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5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0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5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0">
                          <a:latin typeface="Yu Gothic UI"/>
                          <a:cs typeface="Yu Gothic UI"/>
                        </a:rPr>
                        <a:t>100%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R="143510" algn="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25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24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98%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30">
                          <a:latin typeface="Yu Gothic UI"/>
                          <a:cs typeface="Yu Gothic UI"/>
                        </a:rPr>
                        <a:t>1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2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2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X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8585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8558"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25">
                          <a:latin typeface="Calibri"/>
                          <a:cs typeface="Calibri"/>
                        </a:rPr>
                        <a:t>41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25">
                          <a:latin typeface="Calibri"/>
                          <a:cs typeface="Calibri"/>
                        </a:rPr>
                        <a:t>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10">
                          <a:latin typeface="Calibri"/>
                          <a:cs typeface="Calibri"/>
                        </a:rPr>
                        <a:t>41011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10">
                          <a:latin typeface="Calibri"/>
                          <a:cs typeface="Calibri"/>
                        </a:rPr>
                        <a:t>BASELINE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4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4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0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4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0">
                          <a:latin typeface="Yu Gothic UI"/>
                          <a:cs typeface="Yu Gothic UI"/>
                        </a:rPr>
                        <a:t>100%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R="143510" algn="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24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35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0">
                          <a:latin typeface="Yu Gothic UI"/>
                          <a:cs typeface="Yu Gothic UI"/>
                        </a:rPr>
                        <a:t>147%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30">
                          <a:latin typeface="Yu Gothic UI"/>
                          <a:cs typeface="Yu Gothic UI"/>
                        </a:rPr>
                        <a:t>1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3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0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8558"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25">
                          <a:latin typeface="Calibri"/>
                          <a:cs typeface="Calibri"/>
                        </a:rPr>
                        <a:t>41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25">
                          <a:latin typeface="Calibri"/>
                          <a:cs typeface="Calibri"/>
                        </a:rPr>
                        <a:t>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10">
                          <a:latin typeface="Calibri"/>
                          <a:cs typeface="Calibri"/>
                        </a:rPr>
                        <a:t>41012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10">
                          <a:latin typeface="Calibri"/>
                          <a:cs typeface="Calibri"/>
                        </a:rPr>
                        <a:t>BASELINE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5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5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0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5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0">
                          <a:latin typeface="Yu Gothic UI"/>
                          <a:cs typeface="Yu Gothic UI"/>
                        </a:rPr>
                        <a:t>100%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R="143510" algn="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29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55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0">
                          <a:latin typeface="Yu Gothic UI"/>
                          <a:cs typeface="Yu Gothic UI"/>
                        </a:rPr>
                        <a:t>187%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3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2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0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8558"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25">
                          <a:latin typeface="Calibri"/>
                          <a:cs typeface="Calibri"/>
                        </a:rPr>
                        <a:t>41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25">
                          <a:latin typeface="Calibri"/>
                          <a:cs typeface="Calibri"/>
                        </a:rPr>
                        <a:t>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10">
                          <a:latin typeface="Calibri"/>
                          <a:cs typeface="Calibri"/>
                        </a:rPr>
                        <a:t>41013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10">
                          <a:latin typeface="Calibri"/>
                          <a:cs typeface="Calibri"/>
                        </a:rPr>
                        <a:t>FUNCTIONING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4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4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0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4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0">
                          <a:latin typeface="Yu Gothic UI"/>
                          <a:cs typeface="Yu Gothic UI"/>
                        </a:rPr>
                        <a:t>100%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R="143510" algn="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25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10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40%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0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4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0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X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8585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8558"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25">
                          <a:latin typeface="Calibri"/>
                          <a:cs typeface="Calibri"/>
                        </a:rPr>
                        <a:t>41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25">
                          <a:latin typeface="Calibri"/>
                          <a:cs typeface="Calibri"/>
                        </a:rPr>
                        <a:t>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10">
                          <a:latin typeface="Calibri"/>
                          <a:cs typeface="Calibri"/>
                        </a:rPr>
                        <a:t>41014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10">
                          <a:latin typeface="Calibri"/>
                          <a:cs typeface="Calibri"/>
                        </a:rPr>
                        <a:t>FUNCTIONING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5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5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0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5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0">
                          <a:latin typeface="Yu Gothic UI"/>
                          <a:cs typeface="Yu Gothic UI"/>
                        </a:rPr>
                        <a:t>100%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R="143510" algn="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20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12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59%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0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5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0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X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8585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8558"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25">
                          <a:latin typeface="Calibri"/>
                          <a:cs typeface="Calibri"/>
                        </a:rPr>
                        <a:t>41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25">
                          <a:latin typeface="Calibri"/>
                          <a:cs typeface="Calibri"/>
                        </a:rPr>
                        <a:t>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10">
                          <a:latin typeface="Calibri"/>
                          <a:cs typeface="Calibri"/>
                        </a:rPr>
                        <a:t>41015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10">
                          <a:latin typeface="Calibri"/>
                          <a:cs typeface="Calibri"/>
                        </a:rPr>
                        <a:t>BASELINE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5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5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0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5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0">
                          <a:latin typeface="Yu Gothic UI"/>
                          <a:cs typeface="Yu Gothic UI"/>
                        </a:rPr>
                        <a:t>100%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R="143510" algn="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33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59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0">
                          <a:latin typeface="Yu Gothic UI"/>
                          <a:cs typeface="Yu Gothic UI"/>
                        </a:rPr>
                        <a:t>179%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3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2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0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8558"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25">
                          <a:latin typeface="Calibri"/>
                          <a:cs typeface="Calibri"/>
                        </a:rPr>
                        <a:t>41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25">
                          <a:latin typeface="Calibri"/>
                          <a:cs typeface="Calibri"/>
                        </a:rPr>
                        <a:t>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10">
                          <a:latin typeface="Calibri"/>
                          <a:cs typeface="Calibri"/>
                        </a:rPr>
                        <a:t>41016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10">
                          <a:latin typeface="Calibri"/>
                          <a:cs typeface="Calibri"/>
                        </a:rPr>
                        <a:t>FUNCTIONING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6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6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0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6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0">
                          <a:latin typeface="Yu Gothic UI"/>
                          <a:cs typeface="Yu Gothic UI"/>
                        </a:rPr>
                        <a:t>100%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R="143510" algn="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30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27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90%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0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3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3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X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8585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8558"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25">
                          <a:latin typeface="Calibri"/>
                          <a:cs typeface="Calibri"/>
                        </a:rPr>
                        <a:t>41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25">
                          <a:latin typeface="Calibri"/>
                          <a:cs typeface="Calibri"/>
                        </a:rPr>
                        <a:t>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10">
                          <a:latin typeface="Calibri"/>
                          <a:cs typeface="Calibri"/>
                        </a:rPr>
                        <a:t>41017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10">
                          <a:latin typeface="Calibri"/>
                          <a:cs typeface="Calibri"/>
                        </a:rPr>
                        <a:t>BASELINE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6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6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0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6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0">
                          <a:latin typeface="Yu Gothic UI"/>
                          <a:cs typeface="Yu Gothic UI"/>
                        </a:rPr>
                        <a:t>100%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R="143510" algn="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34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29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86%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30">
                          <a:latin typeface="Yu Gothic UI"/>
                          <a:cs typeface="Yu Gothic UI"/>
                        </a:rPr>
                        <a:t>1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5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0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8558"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25">
                          <a:latin typeface="Calibri"/>
                          <a:cs typeface="Calibri"/>
                        </a:rPr>
                        <a:t>41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25">
                          <a:latin typeface="Calibri"/>
                          <a:cs typeface="Calibri"/>
                        </a:rPr>
                        <a:t>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10">
                          <a:latin typeface="Calibri"/>
                          <a:cs typeface="Calibri"/>
                        </a:rPr>
                        <a:t>41018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10">
                          <a:latin typeface="Calibri"/>
                          <a:cs typeface="Calibri"/>
                        </a:rPr>
                        <a:t>FUNCTIONING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6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6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0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6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0">
                          <a:latin typeface="Yu Gothic UI"/>
                          <a:cs typeface="Yu Gothic UI"/>
                        </a:rPr>
                        <a:t>100%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R="143510" algn="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32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48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0">
                          <a:latin typeface="Yu Gothic UI"/>
                          <a:cs typeface="Yu Gothic UI"/>
                        </a:rPr>
                        <a:t>149%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0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6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0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X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8585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8558"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25">
                          <a:latin typeface="Calibri"/>
                          <a:cs typeface="Calibri"/>
                        </a:rPr>
                        <a:t>41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25">
                          <a:latin typeface="Calibri"/>
                          <a:cs typeface="Calibri"/>
                        </a:rPr>
                        <a:t>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10">
                          <a:latin typeface="Calibri"/>
                          <a:cs typeface="Calibri"/>
                        </a:rPr>
                        <a:t>41019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10">
                          <a:latin typeface="Calibri"/>
                          <a:cs typeface="Calibri"/>
                        </a:rPr>
                        <a:t>FUNCTIONING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4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4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0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4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0">
                          <a:latin typeface="Yu Gothic UI"/>
                          <a:cs typeface="Yu Gothic UI"/>
                        </a:rPr>
                        <a:t>100%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R="143510" algn="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15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17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0">
                          <a:latin typeface="Yu Gothic UI"/>
                          <a:cs typeface="Yu Gothic UI"/>
                        </a:rPr>
                        <a:t>110%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30">
                          <a:latin typeface="Yu Gothic UI"/>
                          <a:cs typeface="Yu Gothic UI"/>
                        </a:rPr>
                        <a:t>1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2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30">
                          <a:latin typeface="Yu Gothic UI"/>
                          <a:cs typeface="Yu Gothic UI"/>
                        </a:rPr>
                        <a:t>1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X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8585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8558"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25">
                          <a:latin typeface="Calibri"/>
                          <a:cs typeface="Calibri"/>
                        </a:rPr>
                        <a:t>41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25">
                          <a:latin typeface="Calibri"/>
                          <a:cs typeface="Calibri"/>
                        </a:rPr>
                        <a:t>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10">
                          <a:latin typeface="Calibri"/>
                          <a:cs typeface="Calibri"/>
                        </a:rPr>
                        <a:t>41020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10">
                          <a:latin typeface="Calibri"/>
                          <a:cs typeface="Calibri"/>
                        </a:rPr>
                        <a:t>BASELINE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3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3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0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3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0">
                          <a:latin typeface="Yu Gothic UI"/>
                          <a:cs typeface="Yu Gothic UI"/>
                        </a:rPr>
                        <a:t>100%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R="143510" algn="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15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21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0">
                          <a:latin typeface="Yu Gothic UI"/>
                          <a:cs typeface="Yu Gothic UI"/>
                        </a:rPr>
                        <a:t>136%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30">
                          <a:latin typeface="Yu Gothic UI"/>
                          <a:cs typeface="Yu Gothic UI"/>
                        </a:rPr>
                        <a:t>1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2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0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8558"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25">
                          <a:latin typeface="Calibri"/>
                          <a:cs typeface="Calibri"/>
                        </a:rPr>
                        <a:t>41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25">
                          <a:latin typeface="Calibri"/>
                          <a:cs typeface="Calibri"/>
                        </a:rPr>
                        <a:t>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10">
                          <a:latin typeface="Calibri"/>
                          <a:cs typeface="Calibri"/>
                        </a:rPr>
                        <a:t>41021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>
                          <a:latin typeface="Calibri"/>
                          <a:cs typeface="Calibri"/>
                        </a:rPr>
                        <a:t>AT</a:t>
                      </a:r>
                      <a:r>
                        <a:rPr sz="900" b="1" spc="-5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0">
                          <a:latin typeface="Calibri"/>
                          <a:cs typeface="Calibri"/>
                        </a:rPr>
                        <a:t>RISK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7C7C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3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3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0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3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0">
                          <a:latin typeface="Yu Gothic UI"/>
                          <a:cs typeface="Yu Gothic UI"/>
                        </a:rPr>
                        <a:t>100%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R="143510" algn="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55">
                          <a:latin typeface="Yu Gothic UI"/>
                          <a:cs typeface="Yu Gothic UI"/>
                        </a:rPr>
                        <a:t>11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0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25">
                          <a:latin typeface="Yu Gothic UI"/>
                          <a:cs typeface="Yu Gothic UI"/>
                        </a:rPr>
                        <a:t>0%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0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30">
                          <a:latin typeface="Yu Gothic UI"/>
                          <a:cs typeface="Yu Gothic UI"/>
                        </a:rPr>
                        <a:t>1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2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X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8585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X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8585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X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8585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94"/>
                        </a:lnSpc>
                        <a:spcBef>
                          <a:spcPts val="35"/>
                        </a:spcBef>
                      </a:pPr>
                      <a:r>
                        <a:rPr sz="900" b="1" spc="-50">
                          <a:latin typeface="Yu Gothic UI"/>
                          <a:cs typeface="Yu Gothic UI"/>
                        </a:rPr>
                        <a:t>✓</a:t>
                      </a:r>
                      <a:endParaRPr sz="900">
                        <a:latin typeface="Yu Gothic UI"/>
                        <a:cs typeface="Yu Gothic UI"/>
                      </a:endParaRPr>
                    </a:p>
                  </a:txBody>
                  <a:tcPr marL="0" marR="0" marT="538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1C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2698374-5E89-9BFE-C14E-3EBE055767E2}"/>
              </a:ext>
            </a:extLst>
          </p:cNvPr>
          <p:cNvSpPr txBox="1"/>
          <p:nvPr/>
        </p:nvSpPr>
        <p:spPr>
          <a:xfrm>
            <a:off x="180762" y="0"/>
            <a:ext cx="1183047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>
                <a:latin typeface="Arial Black (headings)"/>
                <a:cs typeface="Times New Roman" panose="02020603050405020304" pitchFamily="18" charset="0"/>
              </a:rPr>
              <a:t>District Data Extract</a:t>
            </a:r>
            <a:endParaRPr lang="en-US" sz="4000">
              <a:latin typeface="Arial Black (headings)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86053-83CC-145C-11C4-675264A72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cs typeface="Arial"/>
              </a:rPr>
              <a:t>Faith In Action Updates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9905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37">
      <a:dk1>
        <a:srgbClr val="3A373A"/>
      </a:dk1>
      <a:lt1>
        <a:srgbClr val="FFFFFF"/>
      </a:lt1>
      <a:dk2>
        <a:srgbClr val="3A383B"/>
      </a:dk2>
      <a:lt2>
        <a:srgbClr val="FFFFFF"/>
      </a:lt2>
      <a:accent1>
        <a:srgbClr val="112866"/>
      </a:accent1>
      <a:accent2>
        <a:srgbClr val="EF3B38"/>
      </a:accent2>
      <a:accent3>
        <a:srgbClr val="F7B718"/>
      </a:accent3>
      <a:accent4>
        <a:srgbClr val="0077D9"/>
      </a:accent4>
      <a:accent5>
        <a:srgbClr val="3A383B"/>
      </a:accent5>
      <a:accent6>
        <a:srgbClr val="979797"/>
      </a:accent6>
      <a:hlink>
        <a:srgbClr val="0077D9"/>
      </a:hlink>
      <a:folHlink>
        <a:srgbClr val="BBBBB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10_9 Fraternal Operations Weekly Staff Mtg.potm" id="{A9480FAE-18C4-4BB6-9DD9-297E55810221}" vid="{83048087-5824-4F90-B103-E4379C9A7E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157F20CF930540A1486ED655A27579" ma:contentTypeVersion="4" ma:contentTypeDescription="Create a new document." ma:contentTypeScope="" ma:versionID="59fcb3bfd25d35b56009073afd526dd7">
  <xsd:schema xmlns:xsd="http://www.w3.org/2001/XMLSchema" xmlns:xs="http://www.w3.org/2001/XMLSchema" xmlns:p="http://schemas.microsoft.com/office/2006/metadata/properties" xmlns:ns2="03ab3533-6ca6-401a-89b9-13894b726db3" targetNamespace="http://schemas.microsoft.com/office/2006/metadata/properties" ma:root="true" ma:fieldsID="08548dc74051aba81682895e71abfa8b" ns2:_="">
    <xsd:import namespace="03ab3533-6ca6-401a-89b9-13894b726d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ab3533-6ca6-401a-89b9-13894b726d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4B91AD-F3D4-43D7-9D63-613B3B7DA1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1EA727-2B1D-4F0B-8CDA-2B0A9828EF3A}">
  <ds:schemaRefs>
    <ds:schemaRef ds:uri="03ab3533-6ca6-401a-89b9-13894b726db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AF847C9-71F1-4CD0-8DEA-4E8E6188929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03ab3533-6ca6-401a-89b9-13894b726db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1839</Words>
  <Application>Microsoft Office PowerPoint</Application>
  <PresentationFormat>Widescreen</PresentationFormat>
  <Paragraphs>976</Paragraphs>
  <Slides>37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Yu Gothic UI</vt:lpstr>
      <vt:lpstr>.Lucida Grande UI Regular</vt:lpstr>
      <vt:lpstr>Aptos</vt:lpstr>
      <vt:lpstr>Arial</vt:lpstr>
      <vt:lpstr>Arial Black</vt:lpstr>
      <vt:lpstr>Arial Black (headings)</vt:lpstr>
      <vt:lpstr>Arial,Sans-Serif</vt:lpstr>
      <vt:lpstr>Calibri</vt:lpstr>
      <vt:lpstr>System Font Regular</vt:lpstr>
      <vt:lpstr>Times New Roman</vt:lpstr>
      <vt:lpstr>Wingdings</vt:lpstr>
      <vt:lpstr>1_Office Theme</vt:lpstr>
      <vt:lpstr>Fraternal Operations Workshop</vt:lpstr>
      <vt:lpstr>PowerPoint Presentation</vt:lpstr>
      <vt:lpstr>Agenda</vt:lpstr>
      <vt:lpstr>Council/District Health Reports</vt:lpstr>
      <vt:lpstr>Connecticut</vt:lpstr>
      <vt:lpstr>PowerPoint Presentation</vt:lpstr>
      <vt:lpstr>Tennessee</vt:lpstr>
      <vt:lpstr>PowerPoint Presentation</vt:lpstr>
      <vt:lpstr>Faith In Action Updates</vt:lpstr>
      <vt:lpstr>Goals</vt:lpstr>
      <vt:lpstr>PowerPoint Presentation</vt:lpstr>
      <vt:lpstr>PowerPoint Presentation</vt:lpstr>
      <vt:lpstr>Results</vt:lpstr>
      <vt:lpstr>Operations Updates</vt:lpstr>
      <vt:lpstr>Annual Audit Resources</vt:lpstr>
      <vt:lpstr>District Deputy Annual Report (#944)</vt:lpstr>
      <vt:lpstr>Exemplification of Charity, Unity, &amp; Fraternity</vt:lpstr>
      <vt:lpstr>PowerPoint Presentation</vt:lpstr>
      <vt:lpstr>PowerPoint Presentation</vt:lpstr>
      <vt:lpstr>PowerPoint Presentation</vt:lpstr>
      <vt:lpstr>Award Updates</vt:lpstr>
      <vt:lpstr>Star District 2026 – 2027</vt:lpstr>
      <vt:lpstr>Star District 2026 – 2027</vt:lpstr>
      <vt:lpstr>Star Council 2026 – 2027</vt:lpstr>
      <vt:lpstr>McGivney Award 2026 – 2027 </vt:lpstr>
      <vt:lpstr>Founders’ Award 2026 – 2027 </vt:lpstr>
      <vt:lpstr>PowerPoint Presentation</vt:lpstr>
      <vt:lpstr>Old Columbian Award </vt:lpstr>
      <vt:lpstr>New Columbian Award </vt:lpstr>
      <vt:lpstr>Requirement 1</vt:lpstr>
      <vt:lpstr>PowerPoint Presentation</vt:lpstr>
      <vt:lpstr>Requirement 2</vt:lpstr>
      <vt:lpstr>PowerPoint Presentation</vt:lpstr>
      <vt:lpstr>Requirement 3</vt:lpstr>
      <vt:lpstr>PowerPoint Presentation</vt:lpstr>
      <vt:lpstr>Columbian Award Outcomes</vt:lpstr>
      <vt:lpstr>QUESTIONS?</vt:lpstr>
    </vt:vector>
  </TitlesOfParts>
  <Company>Knights of Columbus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Fraternal Operations Weekly Staff Reports</dc:title>
  <dc:creator>Barrios, Darryl</dc:creator>
  <cp:lastModifiedBy>Barrios, Darryl</cp:lastModifiedBy>
  <cp:revision>1</cp:revision>
  <cp:lastPrinted>2025-12-17T12:43:33Z</cp:lastPrinted>
  <dcterms:created xsi:type="dcterms:W3CDTF">2024-07-02T20:03:49Z</dcterms:created>
  <dcterms:modified xsi:type="dcterms:W3CDTF">2026-06-01T16:50:57Z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0x01010025157F20CF930540A1486ED655A27579</vt:lpwstr>
  </property>
  <property fmtid="{D5CDD505-2E9C-101B-9397-08002B2CF9AE}" pid="3" name="Order">
    <vt:r8>35200</vt:r8>
  </property>
  <property fmtid="{D5CDD505-2E9C-101B-9397-08002B2CF9AE}" pid="4" name="xd_Signature">
    <vt:bool>false</vt:bool>
  </property>
  <property fmtid="{D5CDD505-2E9C-101B-9397-08002B2CF9AE}" pid="5" name="_ExtendedDescription">
    <vt:lpwstr/>
  </property>
  <property fmtid="{D5CDD505-2E9C-101B-9397-08002B2CF9AE}" pid="6" name="xd_ProgID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