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tags/tag2.xml" ContentType="application/vnd.openxmlformats-officedocument.presentationml.tags+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69" r:id="rId5"/>
    <p:sldMasterId id="2147483895" r:id="rId6"/>
  </p:sldMasterIdLst>
  <p:notesMasterIdLst>
    <p:notesMasterId r:id="rId64"/>
  </p:notesMasterIdLst>
  <p:sldIdLst>
    <p:sldId id="2147473600" r:id="rId7"/>
    <p:sldId id="336" r:id="rId8"/>
    <p:sldId id="324" r:id="rId9"/>
    <p:sldId id="337" r:id="rId10"/>
    <p:sldId id="338" r:id="rId11"/>
    <p:sldId id="339" r:id="rId12"/>
    <p:sldId id="340" r:id="rId13"/>
    <p:sldId id="341" r:id="rId14"/>
    <p:sldId id="342" r:id="rId15"/>
    <p:sldId id="346" r:id="rId16"/>
    <p:sldId id="325" r:id="rId17"/>
    <p:sldId id="347" r:id="rId18"/>
    <p:sldId id="350" r:id="rId19"/>
    <p:sldId id="349" r:id="rId20"/>
    <p:sldId id="348" r:id="rId21"/>
    <p:sldId id="330" r:id="rId22"/>
    <p:sldId id="2147473601" r:id="rId23"/>
    <p:sldId id="2147473621" r:id="rId24"/>
    <p:sldId id="2147473622" r:id="rId25"/>
    <p:sldId id="2147473623" r:id="rId26"/>
    <p:sldId id="2147473624" r:id="rId27"/>
    <p:sldId id="2147473625" r:id="rId28"/>
    <p:sldId id="2147473626" r:id="rId29"/>
    <p:sldId id="2147473627" r:id="rId30"/>
    <p:sldId id="2147473628" r:id="rId31"/>
    <p:sldId id="2147473629" r:id="rId32"/>
    <p:sldId id="2147473630" r:id="rId33"/>
    <p:sldId id="2147473631" r:id="rId34"/>
    <p:sldId id="2147473632" r:id="rId35"/>
    <p:sldId id="2147473604" r:id="rId36"/>
    <p:sldId id="2147473605" r:id="rId37"/>
    <p:sldId id="293" r:id="rId38"/>
    <p:sldId id="326" r:id="rId39"/>
    <p:sldId id="2147473606" r:id="rId40"/>
    <p:sldId id="2147473607" r:id="rId41"/>
    <p:sldId id="329" r:id="rId42"/>
    <p:sldId id="331" r:id="rId43"/>
    <p:sldId id="2147473608" r:id="rId44"/>
    <p:sldId id="2147473609" r:id="rId45"/>
    <p:sldId id="2147473610" r:id="rId46"/>
    <p:sldId id="2147473611" r:id="rId47"/>
    <p:sldId id="296" r:id="rId48"/>
    <p:sldId id="2147473612" r:id="rId49"/>
    <p:sldId id="2147473613" r:id="rId50"/>
    <p:sldId id="2147473615" r:id="rId51"/>
    <p:sldId id="2147473616" r:id="rId52"/>
    <p:sldId id="2147473617" r:id="rId53"/>
    <p:sldId id="2147473618" r:id="rId54"/>
    <p:sldId id="2147473619" r:id="rId55"/>
    <p:sldId id="2147473620" r:id="rId56"/>
    <p:sldId id="258" r:id="rId57"/>
    <p:sldId id="260" r:id="rId58"/>
    <p:sldId id="262" r:id="rId59"/>
    <p:sldId id="264" r:id="rId60"/>
    <p:sldId id="265" r:id="rId61"/>
    <p:sldId id="266" r:id="rId62"/>
    <p:sldId id="2147473614"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77D9"/>
    <a:srgbClr val="3A393B"/>
    <a:srgbClr val="3A383B"/>
    <a:srgbClr val="F7B718"/>
    <a:srgbClr val="EF3B39"/>
    <a:srgbClr val="112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659EB7-7253-4213-B606-E1D4D1BDBD55}" v="12" dt="2026-06-03T15:25:01.2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86441" autoAdjust="0"/>
  </p:normalViewPr>
  <p:slideViewPr>
    <p:cSldViewPr snapToGrid="0" snapToObjects="1">
      <p:cViewPr varScale="1">
        <p:scale>
          <a:sx n="92" d="100"/>
          <a:sy n="92" d="100"/>
        </p:scale>
        <p:origin x="684" y="84"/>
      </p:cViewPr>
      <p:guideLst/>
    </p:cSldViewPr>
  </p:slideViewPr>
  <p:notesTextViewPr>
    <p:cViewPr>
      <p:scale>
        <a:sx n="1" d="1"/>
        <a:sy n="1" d="1"/>
      </p:scale>
      <p:origin x="0" y="0"/>
    </p:cViewPr>
  </p:notesTextViewPr>
  <p:notesViewPr>
    <p:cSldViewPr snapToGrid="0" snapToObjects="1" showGuides="1">
      <p:cViewPr varScale="1">
        <p:scale>
          <a:sx n="94" d="100"/>
          <a:sy n="94" d="100"/>
        </p:scale>
        <p:origin x="2544"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rios, Darryl" userId="cec88af4-7930-483c-9e11-a265360f1d70" providerId="ADAL" clId="{88F0303B-E7E2-4A6E-BE6B-3CB34F0927F1}"/>
    <pc:docChg chg="addSld delSld modSld">
      <pc:chgData name="Barrios, Darryl" userId="cec88af4-7930-483c-9e11-a265360f1d70" providerId="ADAL" clId="{88F0303B-E7E2-4A6E-BE6B-3CB34F0927F1}" dt="2026-06-03T15:25:12.931" v="12" actId="47"/>
      <pc:docMkLst>
        <pc:docMk/>
      </pc:docMkLst>
      <pc:sldChg chg="del">
        <pc:chgData name="Barrios, Darryl" userId="cec88af4-7930-483c-9e11-a265360f1d70" providerId="ADAL" clId="{88F0303B-E7E2-4A6E-BE6B-3CB34F0927F1}" dt="2026-06-03T15:25:08.786" v="6" actId="47"/>
        <pc:sldMkLst>
          <pc:docMk/>
          <pc:sldMk cId="1377639912" sldId="327"/>
        </pc:sldMkLst>
      </pc:sldChg>
      <pc:sldChg chg="del">
        <pc:chgData name="Barrios, Darryl" userId="cec88af4-7930-483c-9e11-a265360f1d70" providerId="ADAL" clId="{88F0303B-E7E2-4A6E-BE6B-3CB34F0927F1}" dt="2026-06-03T15:25:11.451" v="10" actId="47"/>
        <pc:sldMkLst>
          <pc:docMk/>
          <pc:sldMk cId="3772321782" sldId="328"/>
        </pc:sldMkLst>
      </pc:sldChg>
      <pc:sldChg chg="del">
        <pc:chgData name="Barrios, Darryl" userId="cec88af4-7930-483c-9e11-a265360f1d70" providerId="ADAL" clId="{88F0303B-E7E2-4A6E-BE6B-3CB34F0927F1}" dt="2026-06-03T15:25:05.865" v="2" actId="47"/>
        <pc:sldMkLst>
          <pc:docMk/>
          <pc:sldMk cId="3404738723" sldId="332"/>
        </pc:sldMkLst>
      </pc:sldChg>
      <pc:sldChg chg="del">
        <pc:chgData name="Barrios, Darryl" userId="cec88af4-7930-483c-9e11-a265360f1d70" providerId="ADAL" clId="{88F0303B-E7E2-4A6E-BE6B-3CB34F0927F1}" dt="2026-06-03T15:25:05.287" v="1" actId="47"/>
        <pc:sldMkLst>
          <pc:docMk/>
          <pc:sldMk cId="3811093433" sldId="333"/>
        </pc:sldMkLst>
      </pc:sldChg>
      <pc:sldChg chg="del">
        <pc:chgData name="Barrios, Darryl" userId="cec88af4-7930-483c-9e11-a265360f1d70" providerId="ADAL" clId="{88F0303B-E7E2-4A6E-BE6B-3CB34F0927F1}" dt="2026-06-03T15:25:07.367" v="5" actId="47"/>
        <pc:sldMkLst>
          <pc:docMk/>
          <pc:sldMk cId="1785015345" sldId="334"/>
        </pc:sldMkLst>
      </pc:sldChg>
      <pc:sldChg chg="del">
        <pc:chgData name="Barrios, Darryl" userId="cec88af4-7930-483c-9e11-a265360f1d70" providerId="ADAL" clId="{88F0303B-E7E2-4A6E-BE6B-3CB34F0927F1}" dt="2026-06-03T15:25:09.573" v="7" actId="47"/>
        <pc:sldMkLst>
          <pc:docMk/>
          <pc:sldMk cId="1383059937" sldId="335"/>
        </pc:sldMkLst>
      </pc:sldChg>
      <pc:sldChg chg="del">
        <pc:chgData name="Barrios, Darryl" userId="cec88af4-7930-483c-9e11-a265360f1d70" providerId="ADAL" clId="{88F0303B-E7E2-4A6E-BE6B-3CB34F0927F1}" dt="2026-06-03T15:25:06.752" v="4" actId="47"/>
        <pc:sldMkLst>
          <pc:docMk/>
          <pc:sldMk cId="2161385580" sldId="2080107811"/>
        </pc:sldMkLst>
      </pc:sldChg>
      <pc:sldChg chg="del">
        <pc:chgData name="Barrios, Darryl" userId="cec88af4-7930-483c-9e11-a265360f1d70" providerId="ADAL" clId="{88F0303B-E7E2-4A6E-BE6B-3CB34F0927F1}" dt="2026-06-03T15:25:06.357" v="3" actId="47"/>
        <pc:sldMkLst>
          <pc:docMk/>
          <pc:sldMk cId="4266965727" sldId="2080107812"/>
        </pc:sldMkLst>
      </pc:sldChg>
      <pc:sldChg chg="del">
        <pc:chgData name="Barrios, Darryl" userId="cec88af4-7930-483c-9e11-a265360f1d70" providerId="ADAL" clId="{88F0303B-E7E2-4A6E-BE6B-3CB34F0927F1}" dt="2026-06-03T15:25:12.931" v="12" actId="47"/>
        <pc:sldMkLst>
          <pc:docMk/>
          <pc:sldMk cId="2419005852" sldId="2080107837"/>
        </pc:sldMkLst>
      </pc:sldChg>
      <pc:sldChg chg="del">
        <pc:chgData name="Barrios, Darryl" userId="cec88af4-7930-483c-9e11-a265360f1d70" providerId="ADAL" clId="{88F0303B-E7E2-4A6E-BE6B-3CB34F0927F1}" dt="2026-06-03T15:25:12.278" v="11" actId="47"/>
        <pc:sldMkLst>
          <pc:docMk/>
          <pc:sldMk cId="305582159" sldId="2080107838"/>
        </pc:sldMkLst>
      </pc:sldChg>
      <pc:sldChg chg="del">
        <pc:chgData name="Barrios, Darryl" userId="cec88af4-7930-483c-9e11-a265360f1d70" providerId="ADAL" clId="{88F0303B-E7E2-4A6E-BE6B-3CB34F0927F1}" dt="2026-06-03T15:25:10.172" v="8" actId="47"/>
        <pc:sldMkLst>
          <pc:docMk/>
          <pc:sldMk cId="1932589" sldId="2147473602"/>
        </pc:sldMkLst>
      </pc:sldChg>
      <pc:sldChg chg="del">
        <pc:chgData name="Barrios, Darryl" userId="cec88af4-7930-483c-9e11-a265360f1d70" providerId="ADAL" clId="{88F0303B-E7E2-4A6E-BE6B-3CB34F0927F1}" dt="2026-06-03T15:25:10.766" v="9" actId="47"/>
        <pc:sldMkLst>
          <pc:docMk/>
          <pc:sldMk cId="2482746912" sldId="2147473603"/>
        </pc:sldMkLst>
      </pc:sldChg>
      <pc:sldChg chg="add">
        <pc:chgData name="Barrios, Darryl" userId="cec88af4-7930-483c-9e11-a265360f1d70" providerId="ADAL" clId="{88F0303B-E7E2-4A6E-BE6B-3CB34F0927F1}" dt="2026-06-03T15:25:01.218" v="0"/>
        <pc:sldMkLst>
          <pc:docMk/>
          <pc:sldMk cId="3326619736" sldId="2147473621"/>
        </pc:sldMkLst>
      </pc:sldChg>
      <pc:sldChg chg="add">
        <pc:chgData name="Barrios, Darryl" userId="cec88af4-7930-483c-9e11-a265360f1d70" providerId="ADAL" clId="{88F0303B-E7E2-4A6E-BE6B-3CB34F0927F1}" dt="2026-06-03T15:25:01.218" v="0"/>
        <pc:sldMkLst>
          <pc:docMk/>
          <pc:sldMk cId="855856661" sldId="2147473622"/>
        </pc:sldMkLst>
      </pc:sldChg>
      <pc:sldChg chg="add">
        <pc:chgData name="Barrios, Darryl" userId="cec88af4-7930-483c-9e11-a265360f1d70" providerId="ADAL" clId="{88F0303B-E7E2-4A6E-BE6B-3CB34F0927F1}" dt="2026-06-03T15:25:01.218" v="0"/>
        <pc:sldMkLst>
          <pc:docMk/>
          <pc:sldMk cId="4228072681" sldId="2147473623"/>
        </pc:sldMkLst>
      </pc:sldChg>
      <pc:sldChg chg="add">
        <pc:chgData name="Barrios, Darryl" userId="cec88af4-7930-483c-9e11-a265360f1d70" providerId="ADAL" clId="{88F0303B-E7E2-4A6E-BE6B-3CB34F0927F1}" dt="2026-06-03T15:25:01.218" v="0"/>
        <pc:sldMkLst>
          <pc:docMk/>
          <pc:sldMk cId="2847240537" sldId="2147473624"/>
        </pc:sldMkLst>
      </pc:sldChg>
      <pc:sldChg chg="add">
        <pc:chgData name="Barrios, Darryl" userId="cec88af4-7930-483c-9e11-a265360f1d70" providerId="ADAL" clId="{88F0303B-E7E2-4A6E-BE6B-3CB34F0927F1}" dt="2026-06-03T15:25:01.218" v="0"/>
        <pc:sldMkLst>
          <pc:docMk/>
          <pc:sldMk cId="2107301993" sldId="2147473625"/>
        </pc:sldMkLst>
      </pc:sldChg>
      <pc:sldChg chg="add">
        <pc:chgData name="Barrios, Darryl" userId="cec88af4-7930-483c-9e11-a265360f1d70" providerId="ADAL" clId="{88F0303B-E7E2-4A6E-BE6B-3CB34F0927F1}" dt="2026-06-03T15:25:01.218" v="0"/>
        <pc:sldMkLst>
          <pc:docMk/>
          <pc:sldMk cId="3572680049" sldId="2147473626"/>
        </pc:sldMkLst>
      </pc:sldChg>
      <pc:sldChg chg="add">
        <pc:chgData name="Barrios, Darryl" userId="cec88af4-7930-483c-9e11-a265360f1d70" providerId="ADAL" clId="{88F0303B-E7E2-4A6E-BE6B-3CB34F0927F1}" dt="2026-06-03T15:25:01.218" v="0"/>
        <pc:sldMkLst>
          <pc:docMk/>
          <pc:sldMk cId="1125861363" sldId="2147473627"/>
        </pc:sldMkLst>
      </pc:sldChg>
      <pc:sldChg chg="add">
        <pc:chgData name="Barrios, Darryl" userId="cec88af4-7930-483c-9e11-a265360f1d70" providerId="ADAL" clId="{88F0303B-E7E2-4A6E-BE6B-3CB34F0927F1}" dt="2026-06-03T15:25:01.218" v="0"/>
        <pc:sldMkLst>
          <pc:docMk/>
          <pc:sldMk cId="298439644" sldId="2147473628"/>
        </pc:sldMkLst>
      </pc:sldChg>
      <pc:sldChg chg="add">
        <pc:chgData name="Barrios, Darryl" userId="cec88af4-7930-483c-9e11-a265360f1d70" providerId="ADAL" clId="{88F0303B-E7E2-4A6E-BE6B-3CB34F0927F1}" dt="2026-06-03T15:25:01.218" v="0"/>
        <pc:sldMkLst>
          <pc:docMk/>
          <pc:sldMk cId="60037870" sldId="2147473629"/>
        </pc:sldMkLst>
      </pc:sldChg>
      <pc:sldChg chg="add">
        <pc:chgData name="Barrios, Darryl" userId="cec88af4-7930-483c-9e11-a265360f1d70" providerId="ADAL" clId="{88F0303B-E7E2-4A6E-BE6B-3CB34F0927F1}" dt="2026-06-03T15:25:01.218" v="0"/>
        <pc:sldMkLst>
          <pc:docMk/>
          <pc:sldMk cId="1572889008" sldId="2147473630"/>
        </pc:sldMkLst>
      </pc:sldChg>
      <pc:sldChg chg="add">
        <pc:chgData name="Barrios, Darryl" userId="cec88af4-7930-483c-9e11-a265360f1d70" providerId="ADAL" clId="{88F0303B-E7E2-4A6E-BE6B-3CB34F0927F1}" dt="2026-06-03T15:25:01.218" v="0"/>
        <pc:sldMkLst>
          <pc:docMk/>
          <pc:sldMk cId="1404007877" sldId="2147473631"/>
        </pc:sldMkLst>
      </pc:sldChg>
      <pc:sldChg chg="add">
        <pc:chgData name="Barrios, Darryl" userId="cec88af4-7930-483c-9e11-a265360f1d70" providerId="ADAL" clId="{88F0303B-E7E2-4A6E-BE6B-3CB34F0927F1}" dt="2026-06-03T15:25:01.218" v="0"/>
        <pc:sldMkLst>
          <pc:docMk/>
          <pc:sldMk cId="2103496287" sldId="2147473632"/>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9C4FF1E-BBCC-47FE-BDD0-A612437C9774}"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n-US"/>
        </a:p>
      </dgm:t>
    </dgm:pt>
    <dgm:pt modelId="{5BFAC886-F93C-4059-A717-2533331DC667}">
      <dgm:prSet phldrT="[Text]" phldr="0"/>
      <dgm:spPr/>
      <dgm:t>
        <a:bodyPr/>
        <a:lstStyle/>
        <a:p>
          <a:r>
            <a:rPr lang="en-US" i="1" dirty="0" err="1"/>
            <a:t>Potestas</a:t>
          </a:r>
          <a:r>
            <a:rPr lang="en-US" dirty="0"/>
            <a:t>	</a:t>
          </a:r>
        </a:p>
      </dgm:t>
    </dgm:pt>
    <dgm:pt modelId="{FAE4B736-0C60-475F-A86C-86487A00E982}" type="parTrans" cxnId="{D7389F20-2AE1-45AA-8E36-95AD692D30BD}">
      <dgm:prSet/>
      <dgm:spPr/>
      <dgm:t>
        <a:bodyPr/>
        <a:lstStyle/>
        <a:p>
          <a:endParaRPr lang="en-US"/>
        </a:p>
      </dgm:t>
    </dgm:pt>
    <dgm:pt modelId="{BE9F04A4-2CF0-4D13-96FC-F5272C7AB860}" type="sibTrans" cxnId="{D7389F20-2AE1-45AA-8E36-95AD692D30BD}">
      <dgm:prSet/>
      <dgm:spPr/>
      <dgm:t>
        <a:bodyPr/>
        <a:lstStyle/>
        <a:p>
          <a:endParaRPr lang="en-US"/>
        </a:p>
      </dgm:t>
    </dgm:pt>
    <dgm:pt modelId="{7F6353F5-3501-4429-83FB-933B0191B52F}">
      <dgm:prSet phldrT="[Text]" phldr="0"/>
      <dgm:spPr/>
      <dgm:t>
        <a:bodyPr/>
        <a:lstStyle/>
        <a:p>
          <a:r>
            <a:rPr lang="en-US" dirty="0"/>
            <a:t>“Position/Title”</a:t>
          </a:r>
        </a:p>
      </dgm:t>
    </dgm:pt>
    <dgm:pt modelId="{F990C3D9-88A0-4427-AE32-6726CC14B0B2}" type="parTrans" cxnId="{17CB351D-EAE2-4B9F-9C55-9C5129EBE082}">
      <dgm:prSet/>
      <dgm:spPr/>
      <dgm:t>
        <a:bodyPr/>
        <a:lstStyle/>
        <a:p>
          <a:endParaRPr lang="en-US"/>
        </a:p>
      </dgm:t>
    </dgm:pt>
    <dgm:pt modelId="{62D9C838-AA14-4620-970A-C8D77C588A83}" type="sibTrans" cxnId="{17CB351D-EAE2-4B9F-9C55-9C5129EBE082}">
      <dgm:prSet/>
      <dgm:spPr/>
      <dgm:t>
        <a:bodyPr/>
        <a:lstStyle/>
        <a:p>
          <a:endParaRPr lang="en-US"/>
        </a:p>
      </dgm:t>
    </dgm:pt>
    <dgm:pt modelId="{4A03E5EB-CE1D-4D4E-9813-9CDBFA3DCC39}">
      <dgm:prSet phldrT="[Text]" phldr="0"/>
      <dgm:spPr/>
      <dgm:t>
        <a:bodyPr/>
        <a:lstStyle/>
        <a:p>
          <a:r>
            <a:rPr lang="en-US" dirty="0"/>
            <a:t>Signified place in hierarchy</a:t>
          </a:r>
        </a:p>
      </dgm:t>
    </dgm:pt>
    <dgm:pt modelId="{983CB18E-70BB-40E1-834A-F14A97242F0B}" type="parTrans" cxnId="{DFF2456B-94F1-41ED-8D34-CFAA970A8975}">
      <dgm:prSet/>
      <dgm:spPr/>
      <dgm:t>
        <a:bodyPr/>
        <a:lstStyle/>
        <a:p>
          <a:endParaRPr lang="en-US"/>
        </a:p>
      </dgm:t>
    </dgm:pt>
    <dgm:pt modelId="{014FAFB0-6839-42EC-A143-3E3E2BB1FBCF}" type="sibTrans" cxnId="{DFF2456B-94F1-41ED-8D34-CFAA970A8975}">
      <dgm:prSet/>
      <dgm:spPr/>
      <dgm:t>
        <a:bodyPr/>
        <a:lstStyle/>
        <a:p>
          <a:endParaRPr lang="en-US"/>
        </a:p>
      </dgm:t>
    </dgm:pt>
    <dgm:pt modelId="{4815B2FA-0BD1-44B9-9AFB-03312003FB49}">
      <dgm:prSet phldrT="[Text]" phldr="0"/>
      <dgm:spPr/>
      <dgm:t>
        <a:bodyPr/>
        <a:lstStyle/>
        <a:p>
          <a:r>
            <a:rPr lang="en-US" dirty="0"/>
            <a:t>Gave a certain accepted authority</a:t>
          </a:r>
        </a:p>
      </dgm:t>
    </dgm:pt>
    <dgm:pt modelId="{1E342ACB-72B7-453A-A1B0-A66CBE36D3BB}" type="parTrans" cxnId="{B448A83D-0BC8-4380-BAA3-36254A326EE1}">
      <dgm:prSet/>
      <dgm:spPr/>
      <dgm:t>
        <a:bodyPr/>
        <a:lstStyle/>
        <a:p>
          <a:endParaRPr lang="en-US"/>
        </a:p>
      </dgm:t>
    </dgm:pt>
    <dgm:pt modelId="{A445A451-E62C-4857-B29C-38923D7D3427}" type="sibTrans" cxnId="{B448A83D-0BC8-4380-BAA3-36254A326EE1}">
      <dgm:prSet/>
      <dgm:spPr/>
      <dgm:t>
        <a:bodyPr/>
        <a:lstStyle/>
        <a:p>
          <a:endParaRPr lang="en-US"/>
        </a:p>
      </dgm:t>
    </dgm:pt>
    <dgm:pt modelId="{8A0B4EDB-C9CB-4ED6-B656-26666AB2ECC1}">
      <dgm:prSet phldrT="[Text]" phldr="0"/>
      <dgm:spPr/>
      <dgm:t>
        <a:bodyPr/>
        <a:lstStyle/>
        <a:p>
          <a:r>
            <a:rPr lang="en-US" i="1" dirty="0" err="1"/>
            <a:t>Auctoritas</a:t>
          </a:r>
          <a:endParaRPr lang="en-US" i="1" dirty="0"/>
        </a:p>
      </dgm:t>
    </dgm:pt>
    <dgm:pt modelId="{84DB2DF3-4D03-4A47-92E7-7238077628C3}" type="parTrans" cxnId="{80A96F94-877C-4871-A274-3BDD43F703BF}">
      <dgm:prSet/>
      <dgm:spPr/>
      <dgm:t>
        <a:bodyPr/>
        <a:lstStyle/>
        <a:p>
          <a:endParaRPr lang="en-US"/>
        </a:p>
      </dgm:t>
    </dgm:pt>
    <dgm:pt modelId="{7061D1C6-24A6-4869-94E2-DE36D522B69D}" type="sibTrans" cxnId="{80A96F94-877C-4871-A274-3BDD43F703BF}">
      <dgm:prSet/>
      <dgm:spPr/>
      <dgm:t>
        <a:bodyPr/>
        <a:lstStyle/>
        <a:p>
          <a:endParaRPr lang="en-US"/>
        </a:p>
      </dgm:t>
    </dgm:pt>
    <dgm:pt modelId="{8C4D7309-C2B9-46DE-9722-2DDD044C53D7}">
      <dgm:prSet phldrT="[Text]" phldr="0"/>
      <dgm:spPr/>
      <dgm:t>
        <a:bodyPr/>
        <a:lstStyle/>
        <a:p>
          <a:r>
            <a:rPr lang="en-US" dirty="0"/>
            <a:t>“Authority”</a:t>
          </a:r>
        </a:p>
      </dgm:t>
    </dgm:pt>
    <dgm:pt modelId="{2935DD1A-18BF-4FBB-8602-DA52904821F4}" type="parTrans" cxnId="{680CC568-155F-44CC-8629-0C29D406636B}">
      <dgm:prSet/>
      <dgm:spPr/>
      <dgm:t>
        <a:bodyPr/>
        <a:lstStyle/>
        <a:p>
          <a:endParaRPr lang="en-US"/>
        </a:p>
      </dgm:t>
    </dgm:pt>
    <dgm:pt modelId="{326D324A-5F2B-4BD8-8666-7F5A02FF01FE}" type="sibTrans" cxnId="{680CC568-155F-44CC-8629-0C29D406636B}">
      <dgm:prSet/>
      <dgm:spPr/>
      <dgm:t>
        <a:bodyPr/>
        <a:lstStyle/>
        <a:p>
          <a:endParaRPr lang="en-US"/>
        </a:p>
      </dgm:t>
    </dgm:pt>
    <dgm:pt modelId="{46176C78-C9D1-49D0-BD2B-2762D9DE9F92}">
      <dgm:prSet phldrT="[Text]" phldr="0"/>
      <dgm:spPr/>
      <dgm:t>
        <a:bodyPr/>
        <a:lstStyle/>
        <a:p>
          <a:r>
            <a:rPr lang="en-US" dirty="0"/>
            <a:t>Based on character, virtue, true relationships</a:t>
          </a:r>
        </a:p>
      </dgm:t>
    </dgm:pt>
    <dgm:pt modelId="{283C5EF4-6D2A-4224-BECA-AC81F1D6940D}" type="parTrans" cxnId="{D9129D9F-E661-4B5C-B5DF-85DE75F75742}">
      <dgm:prSet/>
      <dgm:spPr/>
      <dgm:t>
        <a:bodyPr/>
        <a:lstStyle/>
        <a:p>
          <a:endParaRPr lang="en-US"/>
        </a:p>
      </dgm:t>
    </dgm:pt>
    <dgm:pt modelId="{16609B42-55C4-45DA-8EA2-298B5B918CD3}" type="sibTrans" cxnId="{D9129D9F-E661-4B5C-B5DF-85DE75F75742}">
      <dgm:prSet/>
      <dgm:spPr/>
      <dgm:t>
        <a:bodyPr/>
        <a:lstStyle/>
        <a:p>
          <a:endParaRPr lang="en-US"/>
        </a:p>
      </dgm:t>
    </dgm:pt>
    <dgm:pt modelId="{DDE52312-FEB4-4986-B69E-540B2A1A404A}">
      <dgm:prSet phldrT="[Text]" phldr="0"/>
      <dgm:spPr/>
      <dgm:t>
        <a:bodyPr/>
        <a:lstStyle/>
        <a:p>
          <a:r>
            <a:rPr lang="en-US" dirty="0"/>
            <a:t>Spiritual power of influence</a:t>
          </a:r>
        </a:p>
      </dgm:t>
    </dgm:pt>
    <dgm:pt modelId="{675BD3A2-213C-4D22-A89C-F6B8BCF712D3}" type="parTrans" cxnId="{0434F48E-542B-4745-A11F-D49D1FC6E873}">
      <dgm:prSet/>
      <dgm:spPr/>
      <dgm:t>
        <a:bodyPr/>
        <a:lstStyle/>
        <a:p>
          <a:endParaRPr lang="en-US"/>
        </a:p>
      </dgm:t>
    </dgm:pt>
    <dgm:pt modelId="{0A71E5C5-49B4-44FE-BAD2-993F38633BE1}" type="sibTrans" cxnId="{0434F48E-542B-4745-A11F-D49D1FC6E873}">
      <dgm:prSet/>
      <dgm:spPr/>
      <dgm:t>
        <a:bodyPr/>
        <a:lstStyle/>
        <a:p>
          <a:endParaRPr lang="en-US"/>
        </a:p>
      </dgm:t>
    </dgm:pt>
    <dgm:pt modelId="{39AB2A2C-2110-4BDC-985F-236F9A997E9A}" type="pres">
      <dgm:prSet presAssocID="{69C4FF1E-BBCC-47FE-BDD0-A612437C9774}" presName="layout" presStyleCnt="0">
        <dgm:presLayoutVars>
          <dgm:chMax/>
          <dgm:chPref/>
          <dgm:dir/>
          <dgm:resizeHandles/>
        </dgm:presLayoutVars>
      </dgm:prSet>
      <dgm:spPr/>
    </dgm:pt>
    <dgm:pt modelId="{D5EA9C04-15DA-4E80-BF76-E7B35ED0DBC3}" type="pres">
      <dgm:prSet presAssocID="{5BFAC886-F93C-4059-A717-2533331DC667}" presName="root" presStyleCnt="0">
        <dgm:presLayoutVars>
          <dgm:chMax/>
          <dgm:chPref/>
        </dgm:presLayoutVars>
      </dgm:prSet>
      <dgm:spPr/>
    </dgm:pt>
    <dgm:pt modelId="{1A75DCF6-AC6C-4AB8-9151-5859F95CF483}" type="pres">
      <dgm:prSet presAssocID="{5BFAC886-F93C-4059-A717-2533331DC667}" presName="rootComposite" presStyleCnt="0">
        <dgm:presLayoutVars/>
      </dgm:prSet>
      <dgm:spPr/>
    </dgm:pt>
    <dgm:pt modelId="{6259D862-3C63-48AA-A0BC-E8598EABC176}" type="pres">
      <dgm:prSet presAssocID="{5BFAC886-F93C-4059-A717-2533331DC667}" presName="ParentAccent" presStyleLbl="alignNode1" presStyleIdx="0" presStyleCnt="2"/>
      <dgm:spPr/>
    </dgm:pt>
    <dgm:pt modelId="{6B9145B0-E23E-4FB0-AAAF-84428FBE0936}" type="pres">
      <dgm:prSet presAssocID="{5BFAC886-F93C-4059-A717-2533331DC667}" presName="ParentSmallAccent" presStyleLbl="fgAcc1" presStyleIdx="0" presStyleCnt="2"/>
      <dgm:spPr/>
    </dgm:pt>
    <dgm:pt modelId="{DFF47453-394F-4BD9-8409-BCF8E7EEE697}" type="pres">
      <dgm:prSet presAssocID="{5BFAC886-F93C-4059-A717-2533331DC667}" presName="Parent" presStyleLbl="revTx" presStyleIdx="0" presStyleCnt="8">
        <dgm:presLayoutVars>
          <dgm:chMax/>
          <dgm:chPref val="4"/>
          <dgm:bulletEnabled val="1"/>
        </dgm:presLayoutVars>
      </dgm:prSet>
      <dgm:spPr/>
    </dgm:pt>
    <dgm:pt modelId="{A13E7A34-D56F-4203-A206-3596306D28B7}" type="pres">
      <dgm:prSet presAssocID="{5BFAC886-F93C-4059-A717-2533331DC667}" presName="childShape" presStyleCnt="0">
        <dgm:presLayoutVars>
          <dgm:chMax val="0"/>
          <dgm:chPref val="0"/>
        </dgm:presLayoutVars>
      </dgm:prSet>
      <dgm:spPr/>
    </dgm:pt>
    <dgm:pt modelId="{CCDD4F0F-7EC9-4084-852E-95984B1C0B2A}" type="pres">
      <dgm:prSet presAssocID="{7F6353F5-3501-4429-83FB-933B0191B52F}" presName="childComposite" presStyleCnt="0">
        <dgm:presLayoutVars>
          <dgm:chMax val="0"/>
          <dgm:chPref val="0"/>
        </dgm:presLayoutVars>
      </dgm:prSet>
      <dgm:spPr/>
    </dgm:pt>
    <dgm:pt modelId="{0BFEAEAD-9373-4A6F-97EA-29CFBCC1FBC4}" type="pres">
      <dgm:prSet presAssocID="{7F6353F5-3501-4429-83FB-933B0191B52F}" presName="ChildAccent" presStyleLbl="solidFgAcc1" presStyleIdx="0" presStyleCnt="6"/>
      <dgm:spPr/>
    </dgm:pt>
    <dgm:pt modelId="{B8D72C65-B7D8-4A00-AB74-F126DB6FA5DD}" type="pres">
      <dgm:prSet presAssocID="{7F6353F5-3501-4429-83FB-933B0191B52F}" presName="Child" presStyleLbl="revTx" presStyleIdx="1" presStyleCnt="8">
        <dgm:presLayoutVars>
          <dgm:chMax val="0"/>
          <dgm:chPref val="0"/>
          <dgm:bulletEnabled val="1"/>
        </dgm:presLayoutVars>
      </dgm:prSet>
      <dgm:spPr/>
    </dgm:pt>
    <dgm:pt modelId="{5CDCB623-2463-461C-A7A7-8ED32BAAE95D}" type="pres">
      <dgm:prSet presAssocID="{4A03E5EB-CE1D-4D4E-9813-9CDBFA3DCC39}" presName="childComposite" presStyleCnt="0">
        <dgm:presLayoutVars>
          <dgm:chMax val="0"/>
          <dgm:chPref val="0"/>
        </dgm:presLayoutVars>
      </dgm:prSet>
      <dgm:spPr/>
    </dgm:pt>
    <dgm:pt modelId="{98C7062B-6DF1-4A1B-BA02-D30098AB145F}" type="pres">
      <dgm:prSet presAssocID="{4A03E5EB-CE1D-4D4E-9813-9CDBFA3DCC39}" presName="ChildAccent" presStyleLbl="solidFgAcc1" presStyleIdx="1" presStyleCnt="6"/>
      <dgm:spPr/>
    </dgm:pt>
    <dgm:pt modelId="{D34E78F7-CF67-4761-B838-F220050D2ECB}" type="pres">
      <dgm:prSet presAssocID="{4A03E5EB-CE1D-4D4E-9813-9CDBFA3DCC39}" presName="Child" presStyleLbl="revTx" presStyleIdx="2" presStyleCnt="8">
        <dgm:presLayoutVars>
          <dgm:chMax val="0"/>
          <dgm:chPref val="0"/>
          <dgm:bulletEnabled val="1"/>
        </dgm:presLayoutVars>
      </dgm:prSet>
      <dgm:spPr/>
    </dgm:pt>
    <dgm:pt modelId="{A1C8646D-677C-4BC2-819A-47F13F6823B1}" type="pres">
      <dgm:prSet presAssocID="{4815B2FA-0BD1-44B9-9AFB-03312003FB49}" presName="childComposite" presStyleCnt="0">
        <dgm:presLayoutVars>
          <dgm:chMax val="0"/>
          <dgm:chPref val="0"/>
        </dgm:presLayoutVars>
      </dgm:prSet>
      <dgm:spPr/>
    </dgm:pt>
    <dgm:pt modelId="{843501C5-0EE4-432F-8CE9-12E372E64266}" type="pres">
      <dgm:prSet presAssocID="{4815B2FA-0BD1-44B9-9AFB-03312003FB49}" presName="ChildAccent" presStyleLbl="solidFgAcc1" presStyleIdx="2" presStyleCnt="6"/>
      <dgm:spPr/>
    </dgm:pt>
    <dgm:pt modelId="{4D7C8F68-7C37-4D3B-8C05-30CF764EA4A0}" type="pres">
      <dgm:prSet presAssocID="{4815B2FA-0BD1-44B9-9AFB-03312003FB49}" presName="Child" presStyleLbl="revTx" presStyleIdx="3" presStyleCnt="8">
        <dgm:presLayoutVars>
          <dgm:chMax val="0"/>
          <dgm:chPref val="0"/>
          <dgm:bulletEnabled val="1"/>
        </dgm:presLayoutVars>
      </dgm:prSet>
      <dgm:spPr/>
    </dgm:pt>
    <dgm:pt modelId="{844D6845-21F0-4E2A-B391-AF472D7671FC}" type="pres">
      <dgm:prSet presAssocID="{8A0B4EDB-C9CB-4ED6-B656-26666AB2ECC1}" presName="root" presStyleCnt="0">
        <dgm:presLayoutVars>
          <dgm:chMax/>
          <dgm:chPref/>
        </dgm:presLayoutVars>
      </dgm:prSet>
      <dgm:spPr/>
    </dgm:pt>
    <dgm:pt modelId="{77274665-BD63-4D9E-ACC2-13176909030F}" type="pres">
      <dgm:prSet presAssocID="{8A0B4EDB-C9CB-4ED6-B656-26666AB2ECC1}" presName="rootComposite" presStyleCnt="0">
        <dgm:presLayoutVars/>
      </dgm:prSet>
      <dgm:spPr/>
    </dgm:pt>
    <dgm:pt modelId="{C9F3A4D9-A955-4D34-9A39-4AE470E98105}" type="pres">
      <dgm:prSet presAssocID="{8A0B4EDB-C9CB-4ED6-B656-26666AB2ECC1}" presName="ParentAccent" presStyleLbl="alignNode1" presStyleIdx="1" presStyleCnt="2"/>
      <dgm:spPr/>
    </dgm:pt>
    <dgm:pt modelId="{1CD10B8B-EBA5-4BE0-A1C0-7856B7C5D17F}" type="pres">
      <dgm:prSet presAssocID="{8A0B4EDB-C9CB-4ED6-B656-26666AB2ECC1}" presName="ParentSmallAccent" presStyleLbl="fgAcc1" presStyleIdx="1" presStyleCnt="2"/>
      <dgm:spPr/>
    </dgm:pt>
    <dgm:pt modelId="{0F507744-95FE-47FB-8FF2-04AFC983CED2}" type="pres">
      <dgm:prSet presAssocID="{8A0B4EDB-C9CB-4ED6-B656-26666AB2ECC1}" presName="Parent" presStyleLbl="revTx" presStyleIdx="4" presStyleCnt="8">
        <dgm:presLayoutVars>
          <dgm:chMax/>
          <dgm:chPref val="4"/>
          <dgm:bulletEnabled val="1"/>
        </dgm:presLayoutVars>
      </dgm:prSet>
      <dgm:spPr/>
    </dgm:pt>
    <dgm:pt modelId="{BE066FAD-97F2-4F94-AAA5-722A31FBE482}" type="pres">
      <dgm:prSet presAssocID="{8A0B4EDB-C9CB-4ED6-B656-26666AB2ECC1}" presName="childShape" presStyleCnt="0">
        <dgm:presLayoutVars>
          <dgm:chMax val="0"/>
          <dgm:chPref val="0"/>
        </dgm:presLayoutVars>
      </dgm:prSet>
      <dgm:spPr/>
    </dgm:pt>
    <dgm:pt modelId="{4C8D7E1B-B394-418E-AA69-5217645E0E86}" type="pres">
      <dgm:prSet presAssocID="{8C4D7309-C2B9-46DE-9722-2DDD044C53D7}" presName="childComposite" presStyleCnt="0">
        <dgm:presLayoutVars>
          <dgm:chMax val="0"/>
          <dgm:chPref val="0"/>
        </dgm:presLayoutVars>
      </dgm:prSet>
      <dgm:spPr/>
    </dgm:pt>
    <dgm:pt modelId="{CD10BBF6-D3BF-4A04-ACE9-347B10D64511}" type="pres">
      <dgm:prSet presAssocID="{8C4D7309-C2B9-46DE-9722-2DDD044C53D7}" presName="ChildAccent" presStyleLbl="solidFgAcc1" presStyleIdx="3" presStyleCnt="6"/>
      <dgm:spPr/>
    </dgm:pt>
    <dgm:pt modelId="{E87595E4-9875-4E8A-A99D-9D470F16F816}" type="pres">
      <dgm:prSet presAssocID="{8C4D7309-C2B9-46DE-9722-2DDD044C53D7}" presName="Child" presStyleLbl="revTx" presStyleIdx="5" presStyleCnt="8">
        <dgm:presLayoutVars>
          <dgm:chMax val="0"/>
          <dgm:chPref val="0"/>
          <dgm:bulletEnabled val="1"/>
        </dgm:presLayoutVars>
      </dgm:prSet>
      <dgm:spPr/>
    </dgm:pt>
    <dgm:pt modelId="{130F62B1-48E2-4488-B51B-A7387C01E55F}" type="pres">
      <dgm:prSet presAssocID="{46176C78-C9D1-49D0-BD2B-2762D9DE9F92}" presName="childComposite" presStyleCnt="0">
        <dgm:presLayoutVars>
          <dgm:chMax val="0"/>
          <dgm:chPref val="0"/>
        </dgm:presLayoutVars>
      </dgm:prSet>
      <dgm:spPr/>
    </dgm:pt>
    <dgm:pt modelId="{F4DDA21F-56B8-4FF4-B981-16D8F22D27E7}" type="pres">
      <dgm:prSet presAssocID="{46176C78-C9D1-49D0-BD2B-2762D9DE9F92}" presName="ChildAccent" presStyleLbl="solidFgAcc1" presStyleIdx="4" presStyleCnt="6"/>
      <dgm:spPr/>
    </dgm:pt>
    <dgm:pt modelId="{A4D8ED7F-00F0-48F6-80A2-B6F80BFAC440}" type="pres">
      <dgm:prSet presAssocID="{46176C78-C9D1-49D0-BD2B-2762D9DE9F92}" presName="Child" presStyleLbl="revTx" presStyleIdx="6" presStyleCnt="8">
        <dgm:presLayoutVars>
          <dgm:chMax val="0"/>
          <dgm:chPref val="0"/>
          <dgm:bulletEnabled val="1"/>
        </dgm:presLayoutVars>
      </dgm:prSet>
      <dgm:spPr/>
    </dgm:pt>
    <dgm:pt modelId="{EAC31D70-3BB7-4CE0-8383-888ADE26A778}" type="pres">
      <dgm:prSet presAssocID="{DDE52312-FEB4-4986-B69E-540B2A1A404A}" presName="childComposite" presStyleCnt="0">
        <dgm:presLayoutVars>
          <dgm:chMax val="0"/>
          <dgm:chPref val="0"/>
        </dgm:presLayoutVars>
      </dgm:prSet>
      <dgm:spPr/>
    </dgm:pt>
    <dgm:pt modelId="{2A263359-3ECB-4975-AF51-B49BFFB9FA5B}" type="pres">
      <dgm:prSet presAssocID="{DDE52312-FEB4-4986-B69E-540B2A1A404A}" presName="ChildAccent" presStyleLbl="solidFgAcc1" presStyleIdx="5" presStyleCnt="6"/>
      <dgm:spPr/>
    </dgm:pt>
    <dgm:pt modelId="{829BD0C9-9DA8-44B7-BF18-0ABB666A8AD6}" type="pres">
      <dgm:prSet presAssocID="{DDE52312-FEB4-4986-B69E-540B2A1A404A}" presName="Child" presStyleLbl="revTx" presStyleIdx="7" presStyleCnt="8">
        <dgm:presLayoutVars>
          <dgm:chMax val="0"/>
          <dgm:chPref val="0"/>
          <dgm:bulletEnabled val="1"/>
        </dgm:presLayoutVars>
      </dgm:prSet>
      <dgm:spPr/>
    </dgm:pt>
  </dgm:ptLst>
  <dgm:cxnLst>
    <dgm:cxn modelId="{A8F0560F-EFC2-43DB-9774-D605A4AB190D}" type="presOf" srcId="{DDE52312-FEB4-4986-B69E-540B2A1A404A}" destId="{829BD0C9-9DA8-44B7-BF18-0ABB666A8AD6}" srcOrd="0" destOrd="0" presId="urn:microsoft.com/office/officeart/2008/layout/SquareAccentList"/>
    <dgm:cxn modelId="{23DB1E16-85CF-44B7-896E-9CEC0A4D2568}" type="presOf" srcId="{7F6353F5-3501-4429-83FB-933B0191B52F}" destId="{B8D72C65-B7D8-4A00-AB74-F126DB6FA5DD}" srcOrd="0" destOrd="0" presId="urn:microsoft.com/office/officeart/2008/layout/SquareAccentList"/>
    <dgm:cxn modelId="{17CB351D-EAE2-4B9F-9C55-9C5129EBE082}" srcId="{5BFAC886-F93C-4059-A717-2533331DC667}" destId="{7F6353F5-3501-4429-83FB-933B0191B52F}" srcOrd="0" destOrd="0" parTransId="{F990C3D9-88A0-4427-AE32-6726CC14B0B2}" sibTransId="{62D9C838-AA14-4620-970A-C8D77C588A83}"/>
    <dgm:cxn modelId="{04A3171E-7ECF-4788-AC9D-CD34F9602D1F}" type="presOf" srcId="{5BFAC886-F93C-4059-A717-2533331DC667}" destId="{DFF47453-394F-4BD9-8409-BCF8E7EEE697}" srcOrd="0" destOrd="0" presId="urn:microsoft.com/office/officeart/2008/layout/SquareAccentList"/>
    <dgm:cxn modelId="{D7389F20-2AE1-45AA-8E36-95AD692D30BD}" srcId="{69C4FF1E-BBCC-47FE-BDD0-A612437C9774}" destId="{5BFAC886-F93C-4059-A717-2533331DC667}" srcOrd="0" destOrd="0" parTransId="{FAE4B736-0C60-475F-A86C-86487A00E982}" sibTransId="{BE9F04A4-2CF0-4D13-96FC-F5272C7AB860}"/>
    <dgm:cxn modelId="{B448A83D-0BC8-4380-BAA3-36254A326EE1}" srcId="{5BFAC886-F93C-4059-A717-2533331DC667}" destId="{4815B2FA-0BD1-44B9-9AFB-03312003FB49}" srcOrd="2" destOrd="0" parTransId="{1E342ACB-72B7-453A-A1B0-A66CBE36D3BB}" sibTransId="{A445A451-E62C-4857-B29C-38923D7D3427}"/>
    <dgm:cxn modelId="{680CC568-155F-44CC-8629-0C29D406636B}" srcId="{8A0B4EDB-C9CB-4ED6-B656-26666AB2ECC1}" destId="{8C4D7309-C2B9-46DE-9722-2DDD044C53D7}" srcOrd="0" destOrd="0" parTransId="{2935DD1A-18BF-4FBB-8602-DA52904821F4}" sibTransId="{326D324A-5F2B-4BD8-8666-7F5A02FF01FE}"/>
    <dgm:cxn modelId="{DFF2456B-94F1-41ED-8D34-CFAA970A8975}" srcId="{5BFAC886-F93C-4059-A717-2533331DC667}" destId="{4A03E5EB-CE1D-4D4E-9813-9CDBFA3DCC39}" srcOrd="1" destOrd="0" parTransId="{983CB18E-70BB-40E1-834A-F14A97242F0B}" sibTransId="{014FAFB0-6839-42EC-A143-3E3E2BB1FBCF}"/>
    <dgm:cxn modelId="{DE454553-3237-4BF4-92BC-4C386E9D1C4B}" type="presOf" srcId="{46176C78-C9D1-49D0-BD2B-2762D9DE9F92}" destId="{A4D8ED7F-00F0-48F6-80A2-B6F80BFAC440}" srcOrd="0" destOrd="0" presId="urn:microsoft.com/office/officeart/2008/layout/SquareAccentList"/>
    <dgm:cxn modelId="{A4366D7C-9EC3-4759-BBB2-29F6A480F1F8}" type="presOf" srcId="{69C4FF1E-BBCC-47FE-BDD0-A612437C9774}" destId="{39AB2A2C-2110-4BDC-985F-236F9A997E9A}" srcOrd="0" destOrd="0" presId="urn:microsoft.com/office/officeart/2008/layout/SquareAccentList"/>
    <dgm:cxn modelId="{D675E387-EB0D-4013-A247-54B8C6CFA2C8}" type="presOf" srcId="{8A0B4EDB-C9CB-4ED6-B656-26666AB2ECC1}" destId="{0F507744-95FE-47FB-8FF2-04AFC983CED2}" srcOrd="0" destOrd="0" presId="urn:microsoft.com/office/officeart/2008/layout/SquareAccentList"/>
    <dgm:cxn modelId="{0434F48E-542B-4745-A11F-D49D1FC6E873}" srcId="{8A0B4EDB-C9CB-4ED6-B656-26666AB2ECC1}" destId="{DDE52312-FEB4-4986-B69E-540B2A1A404A}" srcOrd="2" destOrd="0" parTransId="{675BD3A2-213C-4D22-A89C-F6B8BCF712D3}" sibTransId="{0A71E5C5-49B4-44FE-BAD2-993F38633BE1}"/>
    <dgm:cxn modelId="{80A96F94-877C-4871-A274-3BDD43F703BF}" srcId="{69C4FF1E-BBCC-47FE-BDD0-A612437C9774}" destId="{8A0B4EDB-C9CB-4ED6-B656-26666AB2ECC1}" srcOrd="1" destOrd="0" parTransId="{84DB2DF3-4D03-4A47-92E7-7238077628C3}" sibTransId="{7061D1C6-24A6-4869-94E2-DE36D522B69D}"/>
    <dgm:cxn modelId="{D9129D9F-E661-4B5C-B5DF-85DE75F75742}" srcId="{8A0B4EDB-C9CB-4ED6-B656-26666AB2ECC1}" destId="{46176C78-C9D1-49D0-BD2B-2762D9DE9F92}" srcOrd="1" destOrd="0" parTransId="{283C5EF4-6D2A-4224-BECA-AC81F1D6940D}" sibTransId="{16609B42-55C4-45DA-8EA2-298B5B918CD3}"/>
    <dgm:cxn modelId="{A74B9CD3-C4E7-4990-B775-E3BE968865B8}" type="presOf" srcId="{4A03E5EB-CE1D-4D4E-9813-9CDBFA3DCC39}" destId="{D34E78F7-CF67-4761-B838-F220050D2ECB}" srcOrd="0" destOrd="0" presId="urn:microsoft.com/office/officeart/2008/layout/SquareAccentList"/>
    <dgm:cxn modelId="{96342CDC-255B-447C-990B-A628DC4CE673}" type="presOf" srcId="{4815B2FA-0BD1-44B9-9AFB-03312003FB49}" destId="{4D7C8F68-7C37-4D3B-8C05-30CF764EA4A0}" srcOrd="0" destOrd="0" presId="urn:microsoft.com/office/officeart/2008/layout/SquareAccentList"/>
    <dgm:cxn modelId="{D3A5FEE9-C95E-4377-B8B2-5B55AFA87FE1}" type="presOf" srcId="{8C4D7309-C2B9-46DE-9722-2DDD044C53D7}" destId="{E87595E4-9875-4E8A-A99D-9D470F16F816}" srcOrd="0" destOrd="0" presId="urn:microsoft.com/office/officeart/2008/layout/SquareAccentList"/>
    <dgm:cxn modelId="{A12B616B-7EDF-4D7F-88A4-28DDC4C2A6CD}" type="presParOf" srcId="{39AB2A2C-2110-4BDC-985F-236F9A997E9A}" destId="{D5EA9C04-15DA-4E80-BF76-E7B35ED0DBC3}" srcOrd="0" destOrd="0" presId="urn:microsoft.com/office/officeart/2008/layout/SquareAccentList"/>
    <dgm:cxn modelId="{4333182D-EA6A-4B4B-BD6D-7CE274864497}" type="presParOf" srcId="{D5EA9C04-15DA-4E80-BF76-E7B35ED0DBC3}" destId="{1A75DCF6-AC6C-4AB8-9151-5859F95CF483}" srcOrd="0" destOrd="0" presId="urn:microsoft.com/office/officeart/2008/layout/SquareAccentList"/>
    <dgm:cxn modelId="{9FD7D20A-7196-4E03-80AE-2BD7E1CB6800}" type="presParOf" srcId="{1A75DCF6-AC6C-4AB8-9151-5859F95CF483}" destId="{6259D862-3C63-48AA-A0BC-E8598EABC176}" srcOrd="0" destOrd="0" presId="urn:microsoft.com/office/officeart/2008/layout/SquareAccentList"/>
    <dgm:cxn modelId="{58A0D404-3DD9-4CDB-9200-416B5B7A17AE}" type="presParOf" srcId="{1A75DCF6-AC6C-4AB8-9151-5859F95CF483}" destId="{6B9145B0-E23E-4FB0-AAAF-84428FBE0936}" srcOrd="1" destOrd="0" presId="urn:microsoft.com/office/officeart/2008/layout/SquareAccentList"/>
    <dgm:cxn modelId="{B029F587-0D4D-4894-816A-2C6DD7596370}" type="presParOf" srcId="{1A75DCF6-AC6C-4AB8-9151-5859F95CF483}" destId="{DFF47453-394F-4BD9-8409-BCF8E7EEE697}" srcOrd="2" destOrd="0" presId="urn:microsoft.com/office/officeart/2008/layout/SquareAccentList"/>
    <dgm:cxn modelId="{9812E769-D5B9-468C-ABB9-B07699939D57}" type="presParOf" srcId="{D5EA9C04-15DA-4E80-BF76-E7B35ED0DBC3}" destId="{A13E7A34-D56F-4203-A206-3596306D28B7}" srcOrd="1" destOrd="0" presId="urn:microsoft.com/office/officeart/2008/layout/SquareAccentList"/>
    <dgm:cxn modelId="{6263A105-8C98-4F86-BAB7-B96669C314B1}" type="presParOf" srcId="{A13E7A34-D56F-4203-A206-3596306D28B7}" destId="{CCDD4F0F-7EC9-4084-852E-95984B1C0B2A}" srcOrd="0" destOrd="0" presId="urn:microsoft.com/office/officeart/2008/layout/SquareAccentList"/>
    <dgm:cxn modelId="{4019BA6C-0933-498E-994F-8BD568288899}" type="presParOf" srcId="{CCDD4F0F-7EC9-4084-852E-95984B1C0B2A}" destId="{0BFEAEAD-9373-4A6F-97EA-29CFBCC1FBC4}" srcOrd="0" destOrd="0" presId="urn:microsoft.com/office/officeart/2008/layout/SquareAccentList"/>
    <dgm:cxn modelId="{786D8E3B-CB39-4D3C-93CB-FF43FBCD9BF0}" type="presParOf" srcId="{CCDD4F0F-7EC9-4084-852E-95984B1C0B2A}" destId="{B8D72C65-B7D8-4A00-AB74-F126DB6FA5DD}" srcOrd="1" destOrd="0" presId="urn:microsoft.com/office/officeart/2008/layout/SquareAccentList"/>
    <dgm:cxn modelId="{087F61DB-2D71-4D90-9B4E-1D8F7C7F7C04}" type="presParOf" srcId="{A13E7A34-D56F-4203-A206-3596306D28B7}" destId="{5CDCB623-2463-461C-A7A7-8ED32BAAE95D}" srcOrd="1" destOrd="0" presId="urn:microsoft.com/office/officeart/2008/layout/SquareAccentList"/>
    <dgm:cxn modelId="{68DD965D-DDB2-460D-A1D5-3FFCD513364F}" type="presParOf" srcId="{5CDCB623-2463-461C-A7A7-8ED32BAAE95D}" destId="{98C7062B-6DF1-4A1B-BA02-D30098AB145F}" srcOrd="0" destOrd="0" presId="urn:microsoft.com/office/officeart/2008/layout/SquareAccentList"/>
    <dgm:cxn modelId="{D5766E11-BC8C-402F-B842-ECFE4C73D7C6}" type="presParOf" srcId="{5CDCB623-2463-461C-A7A7-8ED32BAAE95D}" destId="{D34E78F7-CF67-4761-B838-F220050D2ECB}" srcOrd="1" destOrd="0" presId="urn:microsoft.com/office/officeart/2008/layout/SquareAccentList"/>
    <dgm:cxn modelId="{3FCFEDD5-BE44-431F-B65E-7F1565DC7882}" type="presParOf" srcId="{A13E7A34-D56F-4203-A206-3596306D28B7}" destId="{A1C8646D-677C-4BC2-819A-47F13F6823B1}" srcOrd="2" destOrd="0" presId="urn:microsoft.com/office/officeart/2008/layout/SquareAccentList"/>
    <dgm:cxn modelId="{44A3ECED-EC56-4C52-96D9-CD19ED9DF5D3}" type="presParOf" srcId="{A1C8646D-677C-4BC2-819A-47F13F6823B1}" destId="{843501C5-0EE4-432F-8CE9-12E372E64266}" srcOrd="0" destOrd="0" presId="urn:microsoft.com/office/officeart/2008/layout/SquareAccentList"/>
    <dgm:cxn modelId="{AACD3326-5878-44A4-A781-55D9AC559C88}" type="presParOf" srcId="{A1C8646D-677C-4BC2-819A-47F13F6823B1}" destId="{4D7C8F68-7C37-4D3B-8C05-30CF764EA4A0}" srcOrd="1" destOrd="0" presId="urn:microsoft.com/office/officeart/2008/layout/SquareAccentList"/>
    <dgm:cxn modelId="{2DE32749-8A55-4238-8212-804E25774FFD}" type="presParOf" srcId="{39AB2A2C-2110-4BDC-985F-236F9A997E9A}" destId="{844D6845-21F0-4E2A-B391-AF472D7671FC}" srcOrd="1" destOrd="0" presId="urn:microsoft.com/office/officeart/2008/layout/SquareAccentList"/>
    <dgm:cxn modelId="{A524DB00-620D-49F6-A412-B6BE957784D9}" type="presParOf" srcId="{844D6845-21F0-4E2A-B391-AF472D7671FC}" destId="{77274665-BD63-4D9E-ACC2-13176909030F}" srcOrd="0" destOrd="0" presId="urn:microsoft.com/office/officeart/2008/layout/SquareAccentList"/>
    <dgm:cxn modelId="{BCB131EF-42EB-4FC3-873C-7232C7A96288}" type="presParOf" srcId="{77274665-BD63-4D9E-ACC2-13176909030F}" destId="{C9F3A4D9-A955-4D34-9A39-4AE470E98105}" srcOrd="0" destOrd="0" presId="urn:microsoft.com/office/officeart/2008/layout/SquareAccentList"/>
    <dgm:cxn modelId="{8A57A037-8837-4C34-B33B-E9DAD8956903}" type="presParOf" srcId="{77274665-BD63-4D9E-ACC2-13176909030F}" destId="{1CD10B8B-EBA5-4BE0-A1C0-7856B7C5D17F}" srcOrd="1" destOrd="0" presId="urn:microsoft.com/office/officeart/2008/layout/SquareAccentList"/>
    <dgm:cxn modelId="{2DAF42A5-27E5-4914-B17F-E9BE02A87989}" type="presParOf" srcId="{77274665-BD63-4D9E-ACC2-13176909030F}" destId="{0F507744-95FE-47FB-8FF2-04AFC983CED2}" srcOrd="2" destOrd="0" presId="urn:microsoft.com/office/officeart/2008/layout/SquareAccentList"/>
    <dgm:cxn modelId="{932933B9-A1A9-4E53-9EC1-FA744077F24A}" type="presParOf" srcId="{844D6845-21F0-4E2A-B391-AF472D7671FC}" destId="{BE066FAD-97F2-4F94-AAA5-722A31FBE482}" srcOrd="1" destOrd="0" presId="urn:microsoft.com/office/officeart/2008/layout/SquareAccentList"/>
    <dgm:cxn modelId="{B6A66A06-5CC7-437F-B36B-C5A26F315FE2}" type="presParOf" srcId="{BE066FAD-97F2-4F94-AAA5-722A31FBE482}" destId="{4C8D7E1B-B394-418E-AA69-5217645E0E86}" srcOrd="0" destOrd="0" presId="urn:microsoft.com/office/officeart/2008/layout/SquareAccentList"/>
    <dgm:cxn modelId="{64F1A3FB-A85B-42C5-BB79-04754A6DB07B}" type="presParOf" srcId="{4C8D7E1B-B394-418E-AA69-5217645E0E86}" destId="{CD10BBF6-D3BF-4A04-ACE9-347B10D64511}" srcOrd="0" destOrd="0" presId="urn:microsoft.com/office/officeart/2008/layout/SquareAccentList"/>
    <dgm:cxn modelId="{76CE78DC-B7C4-4D4C-B515-D0E49FF0A54C}" type="presParOf" srcId="{4C8D7E1B-B394-418E-AA69-5217645E0E86}" destId="{E87595E4-9875-4E8A-A99D-9D470F16F816}" srcOrd="1" destOrd="0" presId="urn:microsoft.com/office/officeart/2008/layout/SquareAccentList"/>
    <dgm:cxn modelId="{938A9B50-57BC-4FF9-B812-FB573DDA0724}" type="presParOf" srcId="{BE066FAD-97F2-4F94-AAA5-722A31FBE482}" destId="{130F62B1-48E2-4488-B51B-A7387C01E55F}" srcOrd="1" destOrd="0" presId="urn:microsoft.com/office/officeart/2008/layout/SquareAccentList"/>
    <dgm:cxn modelId="{13EA3E7E-A106-4D09-9BAE-6C87815EBD29}" type="presParOf" srcId="{130F62B1-48E2-4488-B51B-A7387C01E55F}" destId="{F4DDA21F-56B8-4FF4-B981-16D8F22D27E7}" srcOrd="0" destOrd="0" presId="urn:microsoft.com/office/officeart/2008/layout/SquareAccentList"/>
    <dgm:cxn modelId="{DB70C3CF-9AB5-4B34-BED5-8D4F46AA0F3E}" type="presParOf" srcId="{130F62B1-48E2-4488-B51B-A7387C01E55F}" destId="{A4D8ED7F-00F0-48F6-80A2-B6F80BFAC440}" srcOrd="1" destOrd="0" presId="urn:microsoft.com/office/officeart/2008/layout/SquareAccentList"/>
    <dgm:cxn modelId="{B5C6E9D7-0F06-4F95-A505-DB8D67F35297}" type="presParOf" srcId="{BE066FAD-97F2-4F94-AAA5-722A31FBE482}" destId="{EAC31D70-3BB7-4CE0-8383-888ADE26A778}" srcOrd="2" destOrd="0" presId="urn:microsoft.com/office/officeart/2008/layout/SquareAccentList"/>
    <dgm:cxn modelId="{69A01079-3135-4AAA-A3A4-18825451D177}" type="presParOf" srcId="{EAC31D70-3BB7-4CE0-8383-888ADE26A778}" destId="{2A263359-3ECB-4975-AF51-B49BFFB9FA5B}" srcOrd="0" destOrd="0" presId="urn:microsoft.com/office/officeart/2008/layout/SquareAccentList"/>
    <dgm:cxn modelId="{C8B53783-30FC-4A56-99C8-8971EA7D279D}" type="presParOf" srcId="{EAC31D70-3BB7-4CE0-8383-888ADE26A778}" destId="{829BD0C9-9DA8-44B7-BF18-0ABB666A8AD6}"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59D862-3C63-48AA-A0BC-E8598EABC176}">
      <dsp:nvSpPr>
        <dsp:cNvPr id="0" name=""/>
        <dsp:cNvSpPr/>
      </dsp:nvSpPr>
      <dsp:spPr>
        <a:xfrm>
          <a:off x="259985" y="1030493"/>
          <a:ext cx="4875916" cy="57363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9145B0-E23E-4FB0-AAAF-84428FBE0936}">
      <dsp:nvSpPr>
        <dsp:cNvPr id="0" name=""/>
        <dsp:cNvSpPr/>
      </dsp:nvSpPr>
      <dsp:spPr>
        <a:xfrm>
          <a:off x="259985" y="1245928"/>
          <a:ext cx="358202" cy="35820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FF47453-394F-4BD9-8409-BCF8E7EEE697}">
      <dsp:nvSpPr>
        <dsp:cNvPr id="0" name=""/>
        <dsp:cNvSpPr/>
      </dsp:nvSpPr>
      <dsp:spPr>
        <a:xfrm>
          <a:off x="259985" y="0"/>
          <a:ext cx="4875916" cy="10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78740" rIns="118110" bIns="78740" numCol="1" spcCol="1270" anchor="ctr" anchorCtr="0">
          <a:noAutofit/>
        </a:bodyPr>
        <a:lstStyle/>
        <a:p>
          <a:pPr marL="0" lvl="0" indent="0" algn="l" defTabSz="2755900">
            <a:lnSpc>
              <a:spcPct val="90000"/>
            </a:lnSpc>
            <a:spcBef>
              <a:spcPct val="0"/>
            </a:spcBef>
            <a:spcAft>
              <a:spcPct val="35000"/>
            </a:spcAft>
            <a:buNone/>
          </a:pPr>
          <a:r>
            <a:rPr lang="en-US" sz="6200" i="1" kern="1200" dirty="0" err="1"/>
            <a:t>Potestas</a:t>
          </a:r>
          <a:r>
            <a:rPr lang="en-US" sz="6200" kern="1200" dirty="0"/>
            <a:t>	</a:t>
          </a:r>
        </a:p>
      </dsp:txBody>
      <dsp:txXfrm>
        <a:off x="259985" y="0"/>
        <a:ext cx="4875916" cy="1030493"/>
      </dsp:txXfrm>
    </dsp:sp>
    <dsp:sp modelId="{0BFEAEAD-9373-4A6F-97EA-29CFBCC1FBC4}">
      <dsp:nvSpPr>
        <dsp:cNvPr id="0" name=""/>
        <dsp:cNvSpPr/>
      </dsp:nvSpPr>
      <dsp:spPr>
        <a:xfrm>
          <a:off x="259985" y="2080887"/>
          <a:ext cx="358193" cy="35819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D72C65-B7D8-4A00-AB74-F126DB6FA5DD}">
      <dsp:nvSpPr>
        <dsp:cNvPr id="0" name=""/>
        <dsp:cNvSpPr/>
      </dsp:nvSpPr>
      <dsp:spPr>
        <a:xfrm>
          <a:off x="601299" y="1842509"/>
          <a:ext cx="4534602" cy="83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“Position/Title”</a:t>
          </a:r>
        </a:p>
      </dsp:txBody>
      <dsp:txXfrm>
        <a:off x="601299" y="1842509"/>
        <a:ext cx="4534602" cy="834950"/>
      </dsp:txXfrm>
    </dsp:sp>
    <dsp:sp modelId="{98C7062B-6DF1-4A1B-BA02-D30098AB145F}">
      <dsp:nvSpPr>
        <dsp:cNvPr id="0" name=""/>
        <dsp:cNvSpPr/>
      </dsp:nvSpPr>
      <dsp:spPr>
        <a:xfrm>
          <a:off x="259985" y="2915837"/>
          <a:ext cx="358193" cy="35819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4E78F7-CF67-4761-B838-F220050D2ECB}">
      <dsp:nvSpPr>
        <dsp:cNvPr id="0" name=""/>
        <dsp:cNvSpPr/>
      </dsp:nvSpPr>
      <dsp:spPr>
        <a:xfrm>
          <a:off x="601299" y="2677459"/>
          <a:ext cx="4534602" cy="83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Signified place in hierarchy</a:t>
          </a:r>
        </a:p>
      </dsp:txBody>
      <dsp:txXfrm>
        <a:off x="601299" y="2677459"/>
        <a:ext cx="4534602" cy="834950"/>
      </dsp:txXfrm>
    </dsp:sp>
    <dsp:sp modelId="{843501C5-0EE4-432F-8CE9-12E372E64266}">
      <dsp:nvSpPr>
        <dsp:cNvPr id="0" name=""/>
        <dsp:cNvSpPr/>
      </dsp:nvSpPr>
      <dsp:spPr>
        <a:xfrm>
          <a:off x="259985" y="3750787"/>
          <a:ext cx="358193" cy="35819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D7C8F68-7C37-4D3B-8C05-30CF764EA4A0}">
      <dsp:nvSpPr>
        <dsp:cNvPr id="0" name=""/>
        <dsp:cNvSpPr/>
      </dsp:nvSpPr>
      <dsp:spPr>
        <a:xfrm>
          <a:off x="601299" y="3512409"/>
          <a:ext cx="4534602" cy="83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Gave a certain accepted authority</a:t>
          </a:r>
        </a:p>
      </dsp:txBody>
      <dsp:txXfrm>
        <a:off x="601299" y="3512409"/>
        <a:ext cx="4534602" cy="834950"/>
      </dsp:txXfrm>
    </dsp:sp>
    <dsp:sp modelId="{C9F3A4D9-A955-4D34-9A39-4AE470E98105}">
      <dsp:nvSpPr>
        <dsp:cNvPr id="0" name=""/>
        <dsp:cNvSpPr/>
      </dsp:nvSpPr>
      <dsp:spPr>
        <a:xfrm>
          <a:off x="5379697" y="1030493"/>
          <a:ext cx="4875916" cy="57363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D10B8B-EBA5-4BE0-A1C0-7856B7C5D17F}">
      <dsp:nvSpPr>
        <dsp:cNvPr id="0" name=""/>
        <dsp:cNvSpPr/>
      </dsp:nvSpPr>
      <dsp:spPr>
        <a:xfrm>
          <a:off x="5379697" y="1245928"/>
          <a:ext cx="358202" cy="358202"/>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F507744-95FE-47FB-8FF2-04AFC983CED2}">
      <dsp:nvSpPr>
        <dsp:cNvPr id="0" name=""/>
        <dsp:cNvSpPr/>
      </dsp:nvSpPr>
      <dsp:spPr>
        <a:xfrm>
          <a:off x="5379697" y="0"/>
          <a:ext cx="4875916" cy="10304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78740" rIns="118110" bIns="78740" numCol="1" spcCol="1270" anchor="ctr" anchorCtr="0">
          <a:noAutofit/>
        </a:bodyPr>
        <a:lstStyle/>
        <a:p>
          <a:pPr marL="0" lvl="0" indent="0" algn="l" defTabSz="2755900">
            <a:lnSpc>
              <a:spcPct val="90000"/>
            </a:lnSpc>
            <a:spcBef>
              <a:spcPct val="0"/>
            </a:spcBef>
            <a:spcAft>
              <a:spcPct val="35000"/>
            </a:spcAft>
            <a:buNone/>
          </a:pPr>
          <a:r>
            <a:rPr lang="en-US" sz="6200" i="1" kern="1200" dirty="0" err="1"/>
            <a:t>Auctoritas</a:t>
          </a:r>
          <a:endParaRPr lang="en-US" sz="6200" i="1" kern="1200" dirty="0"/>
        </a:p>
      </dsp:txBody>
      <dsp:txXfrm>
        <a:off x="5379697" y="0"/>
        <a:ext cx="4875916" cy="1030493"/>
      </dsp:txXfrm>
    </dsp:sp>
    <dsp:sp modelId="{CD10BBF6-D3BF-4A04-ACE9-347B10D64511}">
      <dsp:nvSpPr>
        <dsp:cNvPr id="0" name=""/>
        <dsp:cNvSpPr/>
      </dsp:nvSpPr>
      <dsp:spPr>
        <a:xfrm>
          <a:off x="5379697" y="2080887"/>
          <a:ext cx="358193" cy="35819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7595E4-9875-4E8A-A99D-9D470F16F816}">
      <dsp:nvSpPr>
        <dsp:cNvPr id="0" name=""/>
        <dsp:cNvSpPr/>
      </dsp:nvSpPr>
      <dsp:spPr>
        <a:xfrm>
          <a:off x="5721012" y="1842509"/>
          <a:ext cx="4534602" cy="83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“Authority”</a:t>
          </a:r>
        </a:p>
      </dsp:txBody>
      <dsp:txXfrm>
        <a:off x="5721012" y="1842509"/>
        <a:ext cx="4534602" cy="834950"/>
      </dsp:txXfrm>
    </dsp:sp>
    <dsp:sp modelId="{F4DDA21F-56B8-4FF4-B981-16D8F22D27E7}">
      <dsp:nvSpPr>
        <dsp:cNvPr id="0" name=""/>
        <dsp:cNvSpPr/>
      </dsp:nvSpPr>
      <dsp:spPr>
        <a:xfrm>
          <a:off x="5379697" y="2915837"/>
          <a:ext cx="358193" cy="35819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4D8ED7F-00F0-48F6-80A2-B6F80BFAC440}">
      <dsp:nvSpPr>
        <dsp:cNvPr id="0" name=""/>
        <dsp:cNvSpPr/>
      </dsp:nvSpPr>
      <dsp:spPr>
        <a:xfrm>
          <a:off x="5721012" y="2677459"/>
          <a:ext cx="4534602" cy="83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Based on character, virtue, true relationships</a:t>
          </a:r>
        </a:p>
      </dsp:txBody>
      <dsp:txXfrm>
        <a:off x="5721012" y="2677459"/>
        <a:ext cx="4534602" cy="834950"/>
      </dsp:txXfrm>
    </dsp:sp>
    <dsp:sp modelId="{2A263359-3ECB-4975-AF51-B49BFFB9FA5B}">
      <dsp:nvSpPr>
        <dsp:cNvPr id="0" name=""/>
        <dsp:cNvSpPr/>
      </dsp:nvSpPr>
      <dsp:spPr>
        <a:xfrm>
          <a:off x="5379697" y="3750787"/>
          <a:ext cx="358193" cy="358193"/>
        </a:xfrm>
        <a:prstGeom prst="rect">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9BD0C9-9DA8-44B7-BF18-0ABB666A8AD6}">
      <dsp:nvSpPr>
        <dsp:cNvPr id="0" name=""/>
        <dsp:cNvSpPr/>
      </dsp:nvSpPr>
      <dsp:spPr>
        <a:xfrm>
          <a:off x="5721012" y="3512409"/>
          <a:ext cx="4534602" cy="834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5128" tIns="135128" rIns="135128" bIns="135128" numCol="1" spcCol="1270" anchor="ctr" anchorCtr="0">
          <a:noAutofit/>
        </a:bodyPr>
        <a:lstStyle/>
        <a:p>
          <a:pPr marL="0" lvl="0" indent="0" algn="l" defTabSz="844550">
            <a:lnSpc>
              <a:spcPct val="90000"/>
            </a:lnSpc>
            <a:spcBef>
              <a:spcPct val="0"/>
            </a:spcBef>
            <a:spcAft>
              <a:spcPct val="35000"/>
            </a:spcAft>
            <a:buNone/>
          </a:pPr>
          <a:r>
            <a:rPr lang="en-US" sz="1900" kern="1200" dirty="0"/>
            <a:t>Spiritual power of influence</a:t>
          </a:r>
        </a:p>
      </dsp:txBody>
      <dsp:txXfrm>
        <a:off x="5721012" y="3512409"/>
        <a:ext cx="4534602" cy="834950"/>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2DC9C-08E8-544E-976D-6E66820EA576}" type="datetimeFigureOut">
              <a:rPr lang="en-US" smtClean="0"/>
              <a:t>6/4/2026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3EB001-C805-A442-8F18-CFCF76154C5F}" type="slidenum">
              <a:rPr lang="en-US" smtClean="0"/>
              <a:t>‹#›</a:t>
            </a:fld>
            <a:endParaRPr lang="en-US" dirty="0"/>
          </a:p>
        </p:txBody>
      </p:sp>
    </p:spTree>
    <p:extLst>
      <p:ext uri="{BB962C8B-B14F-4D97-AF65-F5344CB8AC3E}">
        <p14:creationId xmlns:p14="http://schemas.microsoft.com/office/powerpoint/2010/main" val="1481335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66ECD-B302-6961-67BB-36B3D5404E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977163-B301-69F6-0F3A-36CF7CF764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EC9D8F-1AA1-1716-FB30-0A57876DEE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840EC6-1A12-8048-E04B-661856FA92D9}"/>
              </a:ext>
            </a:extLst>
          </p:cNvPr>
          <p:cNvSpPr>
            <a:spLocks noGrp="1"/>
          </p:cNvSpPr>
          <p:nvPr>
            <p:ph type="sldNum" sz="quarter" idx="5"/>
          </p:nvPr>
        </p:nvSpPr>
        <p:spPr/>
        <p:txBody>
          <a:bodyPr/>
          <a:lstStyle/>
          <a:p>
            <a:fld id="{B93EB001-C805-A442-8F18-CFCF76154C5F}" type="slidenum">
              <a:rPr lang="en-US" smtClean="0"/>
              <a:t>13</a:t>
            </a:fld>
            <a:endParaRPr lang="en-US" dirty="0"/>
          </a:p>
        </p:txBody>
      </p:sp>
    </p:spTree>
    <p:extLst>
      <p:ext uri="{BB962C8B-B14F-4D97-AF65-F5344CB8AC3E}">
        <p14:creationId xmlns:p14="http://schemas.microsoft.com/office/powerpoint/2010/main" val="1884236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9DB2D7-36D3-0A27-B756-C87C85AE5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96B02D-766A-DBBA-E312-B9A511FEF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813594-F37C-DBCD-B592-F000FB1452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Josh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Save Training and Formation for next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a:t>- </a:t>
            </a:r>
            <a:r>
              <a:rPr lang="en-US" sz="1400" b="0" err="1"/>
              <a:t>Sharepoint</a:t>
            </a:r>
            <a:r>
              <a:rPr lang="en-US" sz="1400" b="0"/>
              <a:t> – EFF Folder – Resources, Data/reports, Org Meeting ‘26 Folder</a:t>
            </a:r>
          </a:p>
        </p:txBody>
      </p:sp>
      <p:sp>
        <p:nvSpPr>
          <p:cNvPr id="4" name="Slide Number Placeholder 3">
            <a:extLst>
              <a:ext uri="{FF2B5EF4-FFF2-40B4-BE49-F238E27FC236}">
                <a16:creationId xmlns:a16="http://schemas.microsoft.com/office/drawing/2014/main" id="{DAEA5471-D123-D36D-207C-B54AB681C2BE}"/>
              </a:ext>
            </a:extLst>
          </p:cNvPr>
          <p:cNvSpPr>
            <a:spLocks noGrp="1"/>
          </p:cNvSpPr>
          <p:nvPr>
            <p:ph type="sldNum" sz="quarter" idx="5"/>
          </p:nvPr>
        </p:nvSpPr>
        <p:spPr/>
        <p:txBody>
          <a:bodyPr/>
          <a:lstStyle/>
          <a:p>
            <a:fld id="{B93EB001-C805-A442-8F18-CFCF76154C5F}" type="slidenum">
              <a:rPr lang="en-US" smtClean="0"/>
              <a:t>24</a:t>
            </a:fld>
            <a:endParaRPr lang="en-US"/>
          </a:p>
        </p:txBody>
      </p:sp>
    </p:spTree>
    <p:extLst>
      <p:ext uri="{BB962C8B-B14F-4D97-AF65-F5344CB8AC3E}">
        <p14:creationId xmlns:p14="http://schemas.microsoft.com/office/powerpoint/2010/main" val="32922312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9A3E11-F64F-4DEA-3647-BFE185F384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340199-ECF5-39C5-C967-2EC4BE60E0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E326C4-F79E-C6E0-8140-642D10D83D76}"/>
              </a:ext>
            </a:extLst>
          </p:cNvPr>
          <p:cNvSpPr>
            <a:spLocks noGrp="1"/>
          </p:cNvSpPr>
          <p:nvPr>
            <p:ph type="body" idx="1"/>
          </p:nvPr>
        </p:nvSpPr>
        <p:spPr/>
        <p:txBody>
          <a:bodyPr/>
          <a:lstStyle/>
          <a:p>
            <a:pPr marL="0" lvl="1" indent="0">
              <a:lnSpc>
                <a:spcPct val="115000"/>
              </a:lnSpc>
              <a:spcAft>
                <a:spcPts val="1000"/>
              </a:spcAft>
              <a:buFont typeface="Symbol" panose="05050102010706020507" pitchFamily="18" charset="2"/>
              <a:buNone/>
            </a:pPr>
            <a:r>
              <a:rPr lang="en-US" sz="1600" kern="100">
                <a:effectLst/>
                <a:latin typeface="Aptos" panose="020B0004020202020204" pitchFamily="34" charset="0"/>
                <a:ea typeface="Aptos" panose="020B0004020202020204" pitchFamily="34" charset="0"/>
                <a:cs typeface="Times New Roman" panose="02020603050405020304" pitchFamily="18" charset="0"/>
              </a:rPr>
              <a:t>Josh</a:t>
            </a:r>
          </a:p>
          <a:p>
            <a:r>
              <a:rPr lang="en-US" sz="1600" i="0"/>
              <a:t>Formation and skills</a:t>
            </a:r>
          </a:p>
          <a:p>
            <a:r>
              <a:rPr lang="en-US" sz="1600" i="0"/>
              <a:t>Formation in the Gospel</a:t>
            </a:r>
          </a:p>
          <a:p>
            <a:r>
              <a:rPr lang="en-US" sz="1600" i="0"/>
              <a:t>Not just programs</a:t>
            </a:r>
          </a:p>
        </p:txBody>
      </p:sp>
      <p:sp>
        <p:nvSpPr>
          <p:cNvPr id="4" name="Slide Number Placeholder 3">
            <a:extLst>
              <a:ext uri="{FF2B5EF4-FFF2-40B4-BE49-F238E27FC236}">
                <a16:creationId xmlns:a16="http://schemas.microsoft.com/office/drawing/2014/main" id="{00474E1A-51D6-51B7-3C0B-EFBCF85B31CF}"/>
              </a:ext>
            </a:extLst>
          </p:cNvPr>
          <p:cNvSpPr>
            <a:spLocks noGrp="1"/>
          </p:cNvSpPr>
          <p:nvPr>
            <p:ph type="sldNum" sz="quarter" idx="5"/>
          </p:nvPr>
        </p:nvSpPr>
        <p:spPr/>
        <p:txBody>
          <a:bodyPr/>
          <a:lstStyle/>
          <a:p>
            <a:fld id="{B93EB001-C805-A442-8F18-CFCF76154C5F}" type="slidenum">
              <a:rPr lang="en-US" smtClean="0"/>
              <a:t>25</a:t>
            </a:fld>
            <a:endParaRPr lang="en-US"/>
          </a:p>
        </p:txBody>
      </p:sp>
    </p:spTree>
    <p:extLst>
      <p:ext uri="{BB962C8B-B14F-4D97-AF65-F5344CB8AC3E}">
        <p14:creationId xmlns:p14="http://schemas.microsoft.com/office/powerpoint/2010/main" val="62537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41C539-E427-874E-0909-1D2A306E5F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381933-1523-E695-EB02-65F3AA8346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AD00A0-AF6B-3C78-3D25-C776AFE31249}"/>
              </a:ext>
            </a:extLst>
          </p:cNvPr>
          <p:cNvSpPr>
            <a:spLocks noGrp="1"/>
          </p:cNvSpPr>
          <p:nvPr>
            <p:ph type="body" idx="1"/>
          </p:nvPr>
        </p:nvSpPr>
        <p:spPr/>
        <p:txBody>
          <a:bodyPr/>
          <a:lstStyle/>
          <a:p>
            <a:r>
              <a:rPr lang="en-US" sz="1400" i="0"/>
              <a:t>Lindsay –</a:t>
            </a:r>
          </a:p>
          <a:p>
            <a:r>
              <a:rPr lang="en-US"/>
              <a:t>Focus on Christ-centered brotherhood, not content consumption alone </a:t>
            </a:r>
          </a:p>
          <a:p>
            <a:r>
              <a:rPr lang="en-US"/>
              <a:t>Leadership structured for sustainability with Council EFF Director and his Cor team; this is not a GK burden</a:t>
            </a:r>
          </a:p>
          <a:p>
            <a:r>
              <a:rPr lang="en-US"/>
              <a:t>FORM is critical for EFF Director to receive Supreme communications and resources </a:t>
            </a:r>
          </a:p>
          <a:p>
            <a:r>
              <a:rPr lang="en-US"/>
              <a:t>There is no shortage of content to use in Cor between our ever-growing library of KofC resources and with our partnership with the Augustine Institute we also have access to all FORMED resources. All State Deputies, State Chaplains, State EFF Directors, and Council EFF Directors have free access to FORMED.</a:t>
            </a:r>
          </a:p>
        </p:txBody>
      </p:sp>
      <p:sp>
        <p:nvSpPr>
          <p:cNvPr id="4" name="Slide Number Placeholder 3">
            <a:extLst>
              <a:ext uri="{FF2B5EF4-FFF2-40B4-BE49-F238E27FC236}">
                <a16:creationId xmlns:a16="http://schemas.microsoft.com/office/drawing/2014/main" id="{3565FAB0-6A09-F5D0-CB8B-77D9E1711175}"/>
              </a:ext>
            </a:extLst>
          </p:cNvPr>
          <p:cNvSpPr>
            <a:spLocks noGrp="1"/>
          </p:cNvSpPr>
          <p:nvPr>
            <p:ph type="sldNum" sz="quarter" idx="5"/>
          </p:nvPr>
        </p:nvSpPr>
        <p:spPr/>
        <p:txBody>
          <a:bodyPr/>
          <a:lstStyle/>
          <a:p>
            <a:fld id="{B93EB001-C805-A442-8F18-CFCF76154C5F}" type="slidenum">
              <a:rPr lang="en-US" smtClean="0"/>
              <a:t>26</a:t>
            </a:fld>
            <a:endParaRPr lang="en-US"/>
          </a:p>
        </p:txBody>
      </p:sp>
    </p:spTree>
    <p:extLst>
      <p:ext uri="{BB962C8B-B14F-4D97-AF65-F5344CB8AC3E}">
        <p14:creationId xmlns:p14="http://schemas.microsoft.com/office/powerpoint/2010/main" val="26022317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DDC4-1F3E-2166-9A28-600A7C9EC5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FE1198-67D7-9F61-62AF-DFD33BD231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6D2450-05CA-FC23-6B11-C304B7CADA3E}"/>
              </a:ext>
            </a:extLst>
          </p:cNvPr>
          <p:cNvSpPr>
            <a:spLocks noGrp="1"/>
          </p:cNvSpPr>
          <p:nvPr>
            <p:ph type="body" idx="1"/>
          </p:nvPr>
        </p:nvSpPr>
        <p:spPr/>
        <p:txBody>
          <a:bodyPr/>
          <a:lstStyle/>
          <a:p>
            <a:r>
              <a:rPr lang="en-US" sz="1200" b="1"/>
              <a:t>Raul – Action Items: </a:t>
            </a:r>
            <a:r>
              <a:rPr lang="en-US" sz="1200"/>
              <a:t>What, the vision and how to succeed; Here are some practical steps</a:t>
            </a:r>
          </a:p>
          <a:p>
            <a:r>
              <a:rPr lang="en-US" sz="1200" b="1"/>
              <a:t>Appoint: </a:t>
            </a:r>
            <a:r>
              <a:rPr lang="en-US" sz="1200"/>
              <a:t>Form 365 forms have already been sent in. Good! Characteristics of a State EFF Director: able to build a team, be enthusiastic about EFF.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a:t>Meet Soon: </a:t>
            </a:r>
            <a:r>
              <a:rPr lang="en-US" sz="1200" i="0"/>
              <a:t>validate his Role – make a blueprint/plan for this fraternal year. Help them to make EFF 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Why suggested 2-5 year role?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t>Have you considered having your EFF Director do </a:t>
            </a:r>
            <a:r>
              <a:rPr lang="en-US" sz="1200" i="1"/>
              <a:t>Cor </a:t>
            </a:r>
            <a:r>
              <a:rPr lang="en-US" sz="1200" i="0"/>
              <a:t>at your organizational meeting? Work with your Growth Director on the agenda</a:t>
            </a:r>
            <a:endParaRPr lang="en-US" sz="1200" i="1"/>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t>Champion </a:t>
            </a:r>
            <a:r>
              <a:rPr lang="en-US" sz="1200" b="1" i="1"/>
              <a:t>Cor </a:t>
            </a:r>
            <a:r>
              <a:rPr lang="en-US" sz="1200" b="1" i="0"/>
              <a:t>–</a:t>
            </a:r>
            <a:r>
              <a:rPr lang="en-US" sz="1200"/>
              <a:t>The men look up to you!</a:t>
            </a:r>
            <a:r>
              <a:rPr lang="en-US" sz="1200" i="1"/>
              <a:t>… </a:t>
            </a:r>
            <a:r>
              <a:rPr lang="en-US" sz="1200" i="0"/>
              <a:t>where do you attend </a:t>
            </a:r>
            <a:r>
              <a:rPr lang="en-US" sz="1200" i="1"/>
              <a:t>Cor? </a:t>
            </a:r>
            <a:r>
              <a:rPr lang="en-US" sz="1200" i="0"/>
              <a:t>your own </a:t>
            </a:r>
            <a:r>
              <a:rPr lang="en-US" sz="1200" i="1"/>
              <a:t>Cor </a:t>
            </a:r>
            <a:r>
              <a:rPr lang="en-US" sz="1200" i="0"/>
              <a:t>group, or with your State council; builds unity, trust; shared momentum for the mission</a:t>
            </a:r>
          </a:p>
          <a:p>
            <a:r>
              <a:rPr lang="en-US" sz="1200" b="1"/>
              <a:t>SharePoint: </a:t>
            </a:r>
            <a:r>
              <a:rPr lang="en-US" sz="1200"/>
              <a:t>We wanted you to know the structure, support, and practical steps; we can complete with where to find </a:t>
            </a:r>
          </a:p>
          <a:p>
            <a:endParaRPr lang="en-US"/>
          </a:p>
        </p:txBody>
      </p:sp>
      <p:sp>
        <p:nvSpPr>
          <p:cNvPr id="4" name="Slide Number Placeholder 3">
            <a:extLst>
              <a:ext uri="{FF2B5EF4-FFF2-40B4-BE49-F238E27FC236}">
                <a16:creationId xmlns:a16="http://schemas.microsoft.com/office/drawing/2014/main" id="{DEBDAB4E-7434-4E37-82BE-011D35A185B8}"/>
              </a:ext>
            </a:extLst>
          </p:cNvPr>
          <p:cNvSpPr>
            <a:spLocks noGrp="1"/>
          </p:cNvSpPr>
          <p:nvPr>
            <p:ph type="sldNum" sz="quarter" idx="5"/>
          </p:nvPr>
        </p:nvSpPr>
        <p:spPr/>
        <p:txBody>
          <a:bodyPr/>
          <a:lstStyle/>
          <a:p>
            <a:fld id="{B93EB001-C805-A442-8F18-CFCF76154C5F}" type="slidenum">
              <a:rPr lang="en-US" smtClean="0"/>
              <a:t>27</a:t>
            </a:fld>
            <a:endParaRPr lang="en-US"/>
          </a:p>
        </p:txBody>
      </p:sp>
    </p:spTree>
    <p:extLst>
      <p:ext uri="{BB962C8B-B14F-4D97-AF65-F5344CB8AC3E}">
        <p14:creationId xmlns:p14="http://schemas.microsoft.com/office/powerpoint/2010/main" val="33681255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B6324-69BC-4132-2B1A-DFD81B0518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B4296D-B8D8-C7DD-CF41-EFE8F34427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6C8BF4-4123-D9B4-7F0E-D6473AC660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0B5CEFB-E182-3AE1-45B0-20C404A1BAB0}"/>
              </a:ext>
            </a:extLst>
          </p:cNvPr>
          <p:cNvSpPr>
            <a:spLocks noGrp="1"/>
          </p:cNvSpPr>
          <p:nvPr>
            <p:ph type="sldNum" sz="quarter" idx="5"/>
          </p:nvPr>
        </p:nvSpPr>
        <p:spPr/>
        <p:txBody>
          <a:bodyPr/>
          <a:lstStyle/>
          <a:p>
            <a:fld id="{B93EB001-C805-A442-8F18-CFCF76154C5F}" type="slidenum">
              <a:rPr lang="en-US" smtClean="0"/>
              <a:t>28</a:t>
            </a:fld>
            <a:endParaRPr lang="en-US"/>
          </a:p>
        </p:txBody>
      </p:sp>
    </p:spTree>
    <p:extLst>
      <p:ext uri="{BB962C8B-B14F-4D97-AF65-F5344CB8AC3E}">
        <p14:creationId xmlns:p14="http://schemas.microsoft.com/office/powerpoint/2010/main" val="22904111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3EB001-C805-A442-8F18-CFCF76154C5F}" type="slidenum">
              <a:rPr lang="en-US" smtClean="0"/>
              <a:t>29</a:t>
            </a:fld>
            <a:endParaRPr lang="en-US"/>
          </a:p>
        </p:txBody>
      </p:sp>
    </p:spTree>
    <p:extLst>
      <p:ext uri="{BB962C8B-B14F-4D97-AF65-F5344CB8AC3E}">
        <p14:creationId xmlns:p14="http://schemas.microsoft.com/office/powerpoint/2010/main" val="35182204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75401-0BE4-A4D3-A8DD-C3831CF7BE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30F293-B48F-8F91-9D15-8764FBD7E2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F42A1D-F322-D771-FED5-831662C161D1}"/>
              </a:ext>
            </a:extLst>
          </p:cNvPr>
          <p:cNvSpPr>
            <a:spLocks noGrp="1"/>
          </p:cNvSpPr>
          <p:nvPr>
            <p:ph type="body" idx="1"/>
          </p:nvPr>
        </p:nvSpPr>
        <p:spPr/>
        <p:txBody>
          <a:bodyPr/>
          <a:lstStyle/>
          <a:p>
            <a:r>
              <a:rPr lang="en-US" dirty="0"/>
              <a:t> Starting at the beginning with our title slides. There are four different options to choose from, the one you're seeing being the most commonly used. What we like about this one is the very prominent display of the emblem with a very large photo a  big bold lettering. This slide also includes the date, which automatically updates to the current date. The text, photo, and date lines can all be modified.</a:t>
            </a:r>
          </a:p>
        </p:txBody>
      </p:sp>
      <p:sp>
        <p:nvSpPr>
          <p:cNvPr id="4" name="Slide Number Placeholder 3">
            <a:extLst>
              <a:ext uri="{FF2B5EF4-FFF2-40B4-BE49-F238E27FC236}">
                <a16:creationId xmlns:a16="http://schemas.microsoft.com/office/drawing/2014/main" id="{32643423-4ADC-CB02-5075-9E3973855A61}"/>
              </a:ext>
            </a:extLst>
          </p:cNvPr>
          <p:cNvSpPr>
            <a:spLocks noGrp="1"/>
          </p:cNvSpPr>
          <p:nvPr>
            <p:ph type="sldNum" sz="quarter" idx="5"/>
          </p:nvPr>
        </p:nvSpPr>
        <p:spPr/>
        <p:txBody>
          <a:bodyPr/>
          <a:lstStyle/>
          <a:p>
            <a:fld id="{B93EB001-C805-A442-8F18-CFCF76154C5F}" type="slidenum">
              <a:rPr lang="en-US" smtClean="0"/>
              <a:t>31</a:t>
            </a:fld>
            <a:endParaRPr lang="en-US" dirty="0"/>
          </a:p>
        </p:txBody>
      </p:sp>
    </p:spTree>
    <p:extLst>
      <p:ext uri="{BB962C8B-B14F-4D97-AF65-F5344CB8AC3E}">
        <p14:creationId xmlns:p14="http://schemas.microsoft.com/office/powerpoint/2010/main" val="23823746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2020 the order updated its branding, part of that was creating a brand specific PowerPoint template. The fraternal operations department has worked with the template and refined it so it can be used to deliver our messages Across all departments with consistency in visual imagery, text, and color schemes.</a:t>
            </a:r>
          </a:p>
          <a:p>
            <a:endParaRPr lang="en-US" dirty="0"/>
          </a:p>
          <a:p>
            <a:r>
              <a:rPr lang="en-US" dirty="0"/>
              <a:t>We have not changed the design parameters of the PowerPoint template because it provide a lot of flexibility to work images and wording to deliver our message as effectively as possible.</a:t>
            </a:r>
          </a:p>
          <a:p>
            <a:endParaRPr lang="en-US" dirty="0"/>
          </a:p>
          <a:p>
            <a:r>
              <a:rPr lang="en-US" dirty="0"/>
              <a:t>This design template is meant for a wide screen broadcast. Please keep in mind, especially for staff, who may be using a host’s projector or TV, the ability to display in a wide screen format is required..</a:t>
            </a:r>
          </a:p>
          <a:p>
            <a:endParaRPr lang="en-US" dirty="0"/>
          </a:p>
          <a:p>
            <a:r>
              <a:rPr lang="en-US" dirty="0"/>
              <a:t>With the amount of flexibility built into this template there is no need to alter change or create something new. keeping in line with that first bullet point our goal here is to create consistency with how we are presenting our message to our members and business partners.</a:t>
            </a:r>
          </a:p>
          <a:p>
            <a:endParaRPr lang="en-US" dirty="0"/>
          </a:p>
          <a:p>
            <a:r>
              <a:rPr lang="en-US" dirty="0"/>
              <a:t>One thing that we do not go into detail in this presentation, but I would like to mention now is the use of animations. PowerPoint has several animations and slide transitions that can be incorporated to enhance the delivery of a presentation. However, not all animation and transitions have professional appeal. If animations are a part of the presentation you are creating, we ask you to please use the ‘appear’ animation</a:t>
            </a:r>
          </a:p>
        </p:txBody>
      </p:sp>
      <p:sp>
        <p:nvSpPr>
          <p:cNvPr id="4" name="Slide Number Placeholder 3"/>
          <p:cNvSpPr>
            <a:spLocks noGrp="1"/>
          </p:cNvSpPr>
          <p:nvPr>
            <p:ph type="sldNum" sz="quarter" idx="5"/>
          </p:nvPr>
        </p:nvSpPr>
        <p:spPr/>
        <p:txBody>
          <a:bodyPr/>
          <a:lstStyle/>
          <a:p>
            <a:fld id="{B93EB001-C805-A442-8F18-CFCF76154C5F}" type="slidenum">
              <a:rPr lang="en-US" smtClean="0"/>
              <a:t>32</a:t>
            </a:fld>
            <a:endParaRPr lang="en-US" dirty="0"/>
          </a:p>
        </p:txBody>
      </p:sp>
    </p:spTree>
    <p:extLst>
      <p:ext uri="{BB962C8B-B14F-4D97-AF65-F5344CB8AC3E}">
        <p14:creationId xmlns:p14="http://schemas.microsoft.com/office/powerpoint/2010/main" val="1693029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7459B-D3C8-EA75-3FF4-162BAA95CB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3DC22-6513-C28D-75D6-ED958A535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ACEDA0-56EB-D237-3554-5ABFF5312507}"/>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10013713-B478-5823-9EA9-19BDC0EB2828}"/>
              </a:ext>
            </a:extLst>
          </p:cNvPr>
          <p:cNvSpPr>
            <a:spLocks noGrp="1"/>
          </p:cNvSpPr>
          <p:nvPr>
            <p:ph type="sldNum" sz="quarter" idx="5"/>
          </p:nvPr>
        </p:nvSpPr>
        <p:spPr/>
        <p:txBody>
          <a:bodyPr/>
          <a:lstStyle/>
          <a:p>
            <a:fld id="{B93EB001-C805-A442-8F18-CFCF76154C5F}" type="slidenum">
              <a:rPr lang="en-US" smtClean="0"/>
              <a:t>33</a:t>
            </a:fld>
            <a:endParaRPr lang="en-US" dirty="0"/>
          </a:p>
        </p:txBody>
      </p:sp>
    </p:spTree>
    <p:extLst>
      <p:ext uri="{BB962C8B-B14F-4D97-AF65-F5344CB8AC3E}">
        <p14:creationId xmlns:p14="http://schemas.microsoft.com/office/powerpoint/2010/main" val="711568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0C6C9-3758-B51F-0B97-D88B328EA9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BA8E58-029E-E7E9-3907-CACE64F644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6066B0-536B-D760-8A1D-4753002DCCC6}"/>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E704122A-7F19-8411-DED0-E1EFC0103FF5}"/>
              </a:ext>
            </a:extLst>
          </p:cNvPr>
          <p:cNvSpPr>
            <a:spLocks noGrp="1"/>
          </p:cNvSpPr>
          <p:nvPr>
            <p:ph type="sldNum" sz="quarter" idx="5"/>
          </p:nvPr>
        </p:nvSpPr>
        <p:spPr/>
        <p:txBody>
          <a:bodyPr/>
          <a:lstStyle/>
          <a:p>
            <a:fld id="{B93EB001-C805-A442-8F18-CFCF76154C5F}" type="slidenum">
              <a:rPr lang="en-US" smtClean="0"/>
              <a:t>34</a:t>
            </a:fld>
            <a:endParaRPr lang="en-US" dirty="0"/>
          </a:p>
        </p:txBody>
      </p:sp>
    </p:spTree>
    <p:extLst>
      <p:ext uri="{BB962C8B-B14F-4D97-AF65-F5344CB8AC3E}">
        <p14:creationId xmlns:p14="http://schemas.microsoft.com/office/powerpoint/2010/main" val="4257570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3EB001-C805-A442-8F18-CFCF76154C5F}" type="slidenum">
              <a:rPr lang="en-US" smtClean="0"/>
              <a:t>14</a:t>
            </a:fld>
            <a:endParaRPr lang="en-US" dirty="0"/>
          </a:p>
        </p:txBody>
      </p:sp>
    </p:spTree>
    <p:extLst>
      <p:ext uri="{BB962C8B-B14F-4D97-AF65-F5344CB8AC3E}">
        <p14:creationId xmlns:p14="http://schemas.microsoft.com/office/powerpoint/2010/main" val="4114971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4A2A3-778D-1A48-74C6-4011D6DBF2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72D339-928B-E4C4-F219-30FCBD69B8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5145AA-3076-16AD-C1C1-2F0269C37533}"/>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2047CE33-27AC-C671-228D-F6AB17635787}"/>
              </a:ext>
            </a:extLst>
          </p:cNvPr>
          <p:cNvSpPr>
            <a:spLocks noGrp="1"/>
          </p:cNvSpPr>
          <p:nvPr>
            <p:ph type="sldNum" sz="quarter" idx="5"/>
          </p:nvPr>
        </p:nvSpPr>
        <p:spPr/>
        <p:txBody>
          <a:bodyPr/>
          <a:lstStyle/>
          <a:p>
            <a:fld id="{B93EB001-C805-A442-8F18-CFCF76154C5F}" type="slidenum">
              <a:rPr lang="en-US" smtClean="0"/>
              <a:t>35</a:t>
            </a:fld>
            <a:endParaRPr lang="en-US" dirty="0"/>
          </a:p>
        </p:txBody>
      </p:sp>
    </p:spTree>
    <p:extLst>
      <p:ext uri="{BB962C8B-B14F-4D97-AF65-F5344CB8AC3E}">
        <p14:creationId xmlns:p14="http://schemas.microsoft.com/office/powerpoint/2010/main" val="714742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9E8A4-C97D-71B3-9B18-5865909D3C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D67A93-31FB-9154-AD10-6C807738D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D818C8-FFED-5FEB-610F-156C2A782C42}"/>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7BE83A2E-0D0B-EB33-24F4-21728393C3A9}"/>
              </a:ext>
            </a:extLst>
          </p:cNvPr>
          <p:cNvSpPr>
            <a:spLocks noGrp="1"/>
          </p:cNvSpPr>
          <p:nvPr>
            <p:ph type="sldNum" sz="quarter" idx="5"/>
          </p:nvPr>
        </p:nvSpPr>
        <p:spPr/>
        <p:txBody>
          <a:bodyPr/>
          <a:lstStyle/>
          <a:p>
            <a:fld id="{B93EB001-C805-A442-8F18-CFCF76154C5F}" type="slidenum">
              <a:rPr lang="en-US" smtClean="0"/>
              <a:t>36</a:t>
            </a:fld>
            <a:endParaRPr lang="en-US" dirty="0"/>
          </a:p>
        </p:txBody>
      </p:sp>
    </p:spTree>
    <p:extLst>
      <p:ext uri="{BB962C8B-B14F-4D97-AF65-F5344CB8AC3E}">
        <p14:creationId xmlns:p14="http://schemas.microsoft.com/office/powerpoint/2010/main" val="3831200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C856EE-E062-F548-F1B5-A49A4F5B3D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BD3375-D4AC-8542-E639-1F54624A40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D8FE1F-A818-5217-68C9-B53EBC37EA3B}"/>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17EA59AC-10B9-55B1-2179-D49FA36A80FD}"/>
              </a:ext>
            </a:extLst>
          </p:cNvPr>
          <p:cNvSpPr>
            <a:spLocks noGrp="1"/>
          </p:cNvSpPr>
          <p:nvPr>
            <p:ph type="sldNum" sz="quarter" idx="5"/>
          </p:nvPr>
        </p:nvSpPr>
        <p:spPr/>
        <p:txBody>
          <a:bodyPr/>
          <a:lstStyle/>
          <a:p>
            <a:fld id="{B93EB001-C805-A442-8F18-CFCF76154C5F}" type="slidenum">
              <a:rPr lang="en-US" smtClean="0"/>
              <a:t>37</a:t>
            </a:fld>
            <a:endParaRPr lang="en-US" dirty="0"/>
          </a:p>
        </p:txBody>
      </p:sp>
    </p:spTree>
    <p:extLst>
      <p:ext uri="{BB962C8B-B14F-4D97-AF65-F5344CB8AC3E}">
        <p14:creationId xmlns:p14="http://schemas.microsoft.com/office/powerpoint/2010/main" val="3516721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C7C1-958D-D69D-0DB5-F0C19533D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570F4B-9FCF-4BD9-E7FA-DC2902E3E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998A5C-98D9-AC9B-927D-C491CAFC74A7}"/>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DFFF849A-234E-2C3C-7382-09CCDF9E0DC8}"/>
              </a:ext>
            </a:extLst>
          </p:cNvPr>
          <p:cNvSpPr>
            <a:spLocks noGrp="1"/>
          </p:cNvSpPr>
          <p:nvPr>
            <p:ph type="sldNum" sz="quarter" idx="5"/>
          </p:nvPr>
        </p:nvSpPr>
        <p:spPr/>
        <p:txBody>
          <a:bodyPr/>
          <a:lstStyle/>
          <a:p>
            <a:fld id="{B93EB001-C805-A442-8F18-CFCF76154C5F}" type="slidenum">
              <a:rPr lang="en-US" smtClean="0"/>
              <a:t>38</a:t>
            </a:fld>
            <a:endParaRPr lang="en-US" dirty="0"/>
          </a:p>
        </p:txBody>
      </p:sp>
    </p:spTree>
    <p:extLst>
      <p:ext uri="{BB962C8B-B14F-4D97-AF65-F5344CB8AC3E}">
        <p14:creationId xmlns:p14="http://schemas.microsoft.com/office/powerpoint/2010/main" val="586674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1820C-1806-0234-B253-B619DEFD2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0C253E-5A7C-1D03-49C9-F84E88A2C1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A20395-DDB1-F8A6-F5C0-253555BA98D9}"/>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62F27816-75A8-BA5A-2151-9AC744F5BCF1}"/>
              </a:ext>
            </a:extLst>
          </p:cNvPr>
          <p:cNvSpPr>
            <a:spLocks noGrp="1"/>
          </p:cNvSpPr>
          <p:nvPr>
            <p:ph type="sldNum" sz="quarter" idx="5"/>
          </p:nvPr>
        </p:nvSpPr>
        <p:spPr/>
        <p:txBody>
          <a:bodyPr/>
          <a:lstStyle/>
          <a:p>
            <a:fld id="{B93EB001-C805-A442-8F18-CFCF76154C5F}" type="slidenum">
              <a:rPr lang="en-US" smtClean="0"/>
              <a:t>39</a:t>
            </a:fld>
            <a:endParaRPr lang="en-US" dirty="0"/>
          </a:p>
        </p:txBody>
      </p:sp>
    </p:spTree>
    <p:extLst>
      <p:ext uri="{BB962C8B-B14F-4D97-AF65-F5344CB8AC3E}">
        <p14:creationId xmlns:p14="http://schemas.microsoft.com/office/powerpoint/2010/main" val="3189483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93441-7ABD-E54D-7ECD-C6129E83E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73D5A-335B-E88E-AA42-BD0D859E20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1291E1-2303-3282-FC70-4192C9D6BF8B}"/>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CBACC066-8070-E8A5-B715-A801D442616F}"/>
              </a:ext>
            </a:extLst>
          </p:cNvPr>
          <p:cNvSpPr>
            <a:spLocks noGrp="1"/>
          </p:cNvSpPr>
          <p:nvPr>
            <p:ph type="sldNum" sz="quarter" idx="5"/>
          </p:nvPr>
        </p:nvSpPr>
        <p:spPr/>
        <p:txBody>
          <a:bodyPr/>
          <a:lstStyle/>
          <a:p>
            <a:fld id="{B93EB001-C805-A442-8F18-CFCF76154C5F}" type="slidenum">
              <a:rPr lang="en-US" smtClean="0"/>
              <a:t>40</a:t>
            </a:fld>
            <a:endParaRPr lang="en-US" dirty="0"/>
          </a:p>
        </p:txBody>
      </p:sp>
    </p:spTree>
    <p:extLst>
      <p:ext uri="{BB962C8B-B14F-4D97-AF65-F5344CB8AC3E}">
        <p14:creationId xmlns:p14="http://schemas.microsoft.com/office/powerpoint/2010/main" val="10768442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8805A-D0AD-91EC-C1FA-A6A160118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18F0FA-AAE6-7FC3-DA7B-2867D53795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D1F2A3-3F2F-2C51-41C9-BAFF69BEC657}"/>
              </a:ext>
            </a:extLst>
          </p:cNvPr>
          <p:cNvSpPr>
            <a:spLocks noGrp="1"/>
          </p:cNvSpPr>
          <p:nvPr>
            <p:ph type="body" idx="1"/>
          </p:nvPr>
        </p:nvSpPr>
        <p:spPr/>
        <p:txBody>
          <a:bodyPr/>
          <a:lstStyle/>
          <a:p>
            <a:r>
              <a:rPr lang="en-US" dirty="0"/>
              <a:t>The next is a layout forms the body of your presentation and there are 10 options to choose from. In this option we have a large picture on 1/2 and supporting text on the other. With this layout you can adjust the size of the picture or the text box to make one more prominent than the other. The text box has different layers for main points, bullets and indenting. Not every content slide needs to have a picture or graphic, but they are a strong visual aid in presenting a message. It is easy to get carried away with images. Simply insert a picture for the sake of having an image is a poor use of images and can have a negative impact on the delivery. it is OK to have a content slide with just text. </a:t>
            </a:r>
          </a:p>
        </p:txBody>
      </p:sp>
      <p:sp>
        <p:nvSpPr>
          <p:cNvPr id="4" name="Slide Number Placeholder 3">
            <a:extLst>
              <a:ext uri="{FF2B5EF4-FFF2-40B4-BE49-F238E27FC236}">
                <a16:creationId xmlns:a16="http://schemas.microsoft.com/office/drawing/2014/main" id="{93F0C073-DD6C-324C-FCC9-38742D90651D}"/>
              </a:ext>
            </a:extLst>
          </p:cNvPr>
          <p:cNvSpPr>
            <a:spLocks noGrp="1"/>
          </p:cNvSpPr>
          <p:nvPr>
            <p:ph type="sldNum" sz="quarter" idx="5"/>
          </p:nvPr>
        </p:nvSpPr>
        <p:spPr/>
        <p:txBody>
          <a:bodyPr/>
          <a:lstStyle/>
          <a:p>
            <a:fld id="{B93EB001-C805-A442-8F18-CFCF76154C5F}" type="slidenum">
              <a:rPr lang="en-US" smtClean="0"/>
              <a:t>41</a:t>
            </a:fld>
            <a:endParaRPr lang="en-US" dirty="0"/>
          </a:p>
        </p:txBody>
      </p:sp>
    </p:spTree>
    <p:extLst>
      <p:ext uri="{BB962C8B-B14F-4D97-AF65-F5344CB8AC3E}">
        <p14:creationId xmlns:p14="http://schemas.microsoft.com/office/powerpoint/2010/main" val="10668582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viewing this session and helping us to create consistency across the KofC Brand.</a:t>
            </a:r>
          </a:p>
        </p:txBody>
      </p:sp>
      <p:sp>
        <p:nvSpPr>
          <p:cNvPr id="4" name="Slide Number Placeholder 3"/>
          <p:cNvSpPr>
            <a:spLocks noGrp="1"/>
          </p:cNvSpPr>
          <p:nvPr>
            <p:ph type="sldNum" sz="quarter" idx="5"/>
          </p:nvPr>
        </p:nvSpPr>
        <p:spPr/>
        <p:txBody>
          <a:bodyPr/>
          <a:lstStyle/>
          <a:p>
            <a:fld id="{B93EB001-C805-A442-8F18-CFCF76154C5F}" type="slidenum">
              <a:rPr lang="en-US" smtClean="0"/>
              <a:t>42</a:t>
            </a:fld>
            <a:endParaRPr lang="en-US" dirty="0"/>
          </a:p>
        </p:txBody>
      </p:sp>
    </p:spTree>
    <p:extLst>
      <p:ext uri="{BB962C8B-B14F-4D97-AF65-F5344CB8AC3E}">
        <p14:creationId xmlns:p14="http://schemas.microsoft.com/office/powerpoint/2010/main" val="3823084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C1BEC3-8BF9-7C49-93A1-E53955EF9326}" type="slidenum">
              <a:rPr lang="en-US" smtClean="0"/>
              <a:t>52</a:t>
            </a:fld>
            <a:endParaRPr lang="en-US"/>
          </a:p>
        </p:txBody>
      </p:sp>
    </p:spTree>
    <p:extLst>
      <p:ext uri="{BB962C8B-B14F-4D97-AF65-F5344CB8AC3E}">
        <p14:creationId xmlns:p14="http://schemas.microsoft.com/office/powerpoint/2010/main" val="2751109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3EB001-C805-A442-8F18-CFCF76154C5F}" type="slidenum">
              <a:rPr lang="en-US" smtClean="0"/>
              <a:t>16</a:t>
            </a:fld>
            <a:endParaRPr lang="en-US" dirty="0"/>
          </a:p>
        </p:txBody>
      </p:sp>
    </p:spTree>
    <p:extLst>
      <p:ext uri="{BB962C8B-B14F-4D97-AF65-F5344CB8AC3E}">
        <p14:creationId xmlns:p14="http://schemas.microsoft.com/office/powerpoint/2010/main" val="3337845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t>Sean – Welcome, gratitude. Why are we doing this? </a:t>
            </a:r>
            <a:r>
              <a:rPr lang="en-US" sz="1600" i="1"/>
              <a:t>Cor </a:t>
            </a:r>
            <a:r>
              <a:rPr lang="en-US" sz="1600" i="0"/>
              <a:t>continues to grow.</a:t>
            </a:r>
          </a:p>
          <a:p>
            <a:r>
              <a:rPr lang="en-US" sz="1600" i="0"/>
              <a:t>Today, see the vison and know you have practical support.</a:t>
            </a:r>
          </a:p>
          <a:p>
            <a:r>
              <a:rPr lang="en-US" sz="1600" i="0"/>
              <a:t>Helping men encounter Christ while building sustainable local leadership.</a:t>
            </a:r>
          </a:p>
          <a:p>
            <a:r>
              <a:rPr lang="en-US" sz="1600" i="0"/>
              <a:t>To understand where we are headed, it helps to start with why </a:t>
            </a:r>
            <a:r>
              <a:rPr lang="en-US" sz="1600" i="1"/>
              <a:t>Cor </a:t>
            </a:r>
            <a:r>
              <a:rPr lang="en-US" sz="1600" i="0"/>
              <a:t>matters in the first place…</a:t>
            </a:r>
            <a:endParaRPr lang="en-US" sz="1600"/>
          </a:p>
        </p:txBody>
      </p:sp>
      <p:sp>
        <p:nvSpPr>
          <p:cNvPr id="4" name="Slide Number Placeholder 3"/>
          <p:cNvSpPr>
            <a:spLocks noGrp="1"/>
          </p:cNvSpPr>
          <p:nvPr>
            <p:ph type="sldNum" sz="quarter" idx="5"/>
          </p:nvPr>
        </p:nvSpPr>
        <p:spPr/>
        <p:txBody>
          <a:bodyPr/>
          <a:lstStyle/>
          <a:p>
            <a:fld id="{B93EB001-C805-A442-8F18-CFCF76154C5F}" type="slidenum">
              <a:rPr lang="en-US" smtClean="0"/>
              <a:t>18</a:t>
            </a:fld>
            <a:endParaRPr lang="en-US"/>
          </a:p>
        </p:txBody>
      </p:sp>
    </p:spTree>
    <p:extLst>
      <p:ext uri="{BB962C8B-B14F-4D97-AF65-F5344CB8AC3E}">
        <p14:creationId xmlns:p14="http://schemas.microsoft.com/office/powerpoint/2010/main" val="3434501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a:solidFill>
                  <a:srgbClr val="FFC000"/>
                </a:solidFill>
              </a:rPr>
              <a:t>Sean</a:t>
            </a:r>
          </a:p>
          <a:p>
            <a:r>
              <a:rPr lang="en-US" sz="1600">
                <a:solidFill>
                  <a:srgbClr val="FFC000"/>
                </a:solidFill>
              </a:rPr>
              <a:t>Men are hungry for authentic brotherhood; many councils lack spiritual depth even if there is plenty of activity happening there. </a:t>
            </a:r>
            <a:r>
              <a:rPr lang="en-US" sz="1600" i="1">
                <a:solidFill>
                  <a:srgbClr val="FFC000"/>
                </a:solidFill>
              </a:rPr>
              <a:t>Cor </a:t>
            </a:r>
            <a:r>
              <a:rPr lang="en-US" sz="1600" i="0">
                <a:solidFill>
                  <a:srgbClr val="FFC000"/>
                </a:solidFill>
              </a:rPr>
              <a:t>provides the opportunity for that fraternity, rooted in prayer and formation. </a:t>
            </a:r>
          </a:p>
          <a:p>
            <a:r>
              <a:rPr lang="en-US" sz="1600" i="0">
                <a:solidFill>
                  <a:srgbClr val="FFC000"/>
                </a:solidFill>
              </a:rPr>
              <a:t>Is this still relevant? This connects us to the larger mission and vision of EFF…</a:t>
            </a:r>
            <a:endParaRPr lang="en-US" sz="1600">
              <a:solidFill>
                <a:srgbClr val="FFC000"/>
              </a:solidFill>
            </a:endParaRPr>
          </a:p>
        </p:txBody>
      </p:sp>
      <p:sp>
        <p:nvSpPr>
          <p:cNvPr id="4" name="Slide Number Placeholder 3"/>
          <p:cNvSpPr>
            <a:spLocks noGrp="1"/>
          </p:cNvSpPr>
          <p:nvPr>
            <p:ph type="sldNum" sz="quarter" idx="5"/>
          </p:nvPr>
        </p:nvSpPr>
        <p:spPr/>
        <p:txBody>
          <a:bodyPr/>
          <a:lstStyle/>
          <a:p>
            <a:fld id="{B93EB001-C805-A442-8F18-CFCF76154C5F}" type="slidenum">
              <a:rPr lang="en-US" smtClean="0"/>
              <a:t>19</a:t>
            </a:fld>
            <a:endParaRPr lang="en-US"/>
          </a:p>
        </p:txBody>
      </p:sp>
    </p:spTree>
    <p:extLst>
      <p:ext uri="{BB962C8B-B14F-4D97-AF65-F5344CB8AC3E}">
        <p14:creationId xmlns:p14="http://schemas.microsoft.com/office/powerpoint/2010/main" val="585909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Lindsay – SDs, leaders, you can’t stress this connection enough to your jurisdictions that Cor upholds the vision of Blessed Father McGivney and the mission of the Knights. The essence of Cor is not new. It is simply us being more intentional about who you are as a Catholic fraternal order. The first step in adopting anything.. a product, an initiative, a cultural shift, is to understand WHAT IT IS. This is the LINE to take away today, to memorize, to promote and to champion throughout your jurisdiction. Every council should know the answer to What is Cor?  </a:t>
            </a:r>
          </a:p>
          <a:p>
            <a:endParaRPr lang="en-US">
              <a:ea typeface="Calibri"/>
              <a:cs typeface="Calibri"/>
            </a:endParaRPr>
          </a:p>
          <a:p>
            <a:r>
              <a:rPr lang="en-US">
                <a:ea typeface="Calibri"/>
                <a:cs typeface="Calibri"/>
              </a:rPr>
              <a:t>This one sentence answers key questions about Cor: </a:t>
            </a:r>
          </a:p>
          <a:p>
            <a:r>
              <a:rPr lang="en-US">
                <a:ea typeface="Calibri"/>
                <a:cs typeface="Calibri"/>
              </a:rPr>
              <a:t>What is Cor at the simplest level? A regular gathering of men. </a:t>
            </a:r>
          </a:p>
          <a:p>
            <a:r>
              <a:rPr lang="en-US">
                <a:ea typeface="Calibri"/>
                <a:cs typeface="Calibri"/>
              </a:rPr>
              <a:t>What is the structure? What do men do at these gatherings? Prayer, formation and fraternity </a:t>
            </a:r>
          </a:p>
          <a:p>
            <a:r>
              <a:rPr lang="en-US">
                <a:ea typeface="Calibri"/>
                <a:cs typeface="Calibri"/>
              </a:rPr>
              <a:t>What is the purpose? To grow closer to one another (Christ-centered brotherhood) and to Jesus. </a:t>
            </a:r>
          </a:p>
          <a:p>
            <a:endParaRPr lang="en-US">
              <a:ea typeface="Calibri"/>
              <a:cs typeface="Calibri"/>
            </a:endParaRPr>
          </a:p>
          <a:p>
            <a:r>
              <a:rPr lang="en-US">
                <a:ea typeface="Calibri"/>
                <a:cs typeface="Calibri"/>
              </a:rPr>
              <a:t>Again, this is the line to take up a little bit of brain space. </a:t>
            </a:r>
          </a:p>
        </p:txBody>
      </p:sp>
      <p:sp>
        <p:nvSpPr>
          <p:cNvPr id="4" name="Slide Number Placeholder 3"/>
          <p:cNvSpPr>
            <a:spLocks noGrp="1"/>
          </p:cNvSpPr>
          <p:nvPr>
            <p:ph type="sldNum" sz="quarter" idx="5"/>
          </p:nvPr>
        </p:nvSpPr>
        <p:spPr/>
        <p:txBody>
          <a:bodyPr/>
          <a:lstStyle/>
          <a:p>
            <a:fld id="{B93EB001-C805-A442-8F18-CFCF76154C5F}" type="slidenum">
              <a:rPr lang="en-US" smtClean="0"/>
              <a:t>20</a:t>
            </a:fld>
            <a:endParaRPr lang="en-US"/>
          </a:p>
        </p:txBody>
      </p:sp>
    </p:spTree>
    <p:extLst>
      <p:ext uri="{BB962C8B-B14F-4D97-AF65-F5344CB8AC3E}">
        <p14:creationId xmlns:p14="http://schemas.microsoft.com/office/powerpoint/2010/main" val="7096137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580B8-A0E0-7CBB-DF36-3A6F30578F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F46F59-F63B-ACCB-A927-D20E25C515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0EE3CD-5704-8103-D938-032F6FFF0DAD}"/>
              </a:ext>
            </a:extLst>
          </p:cNvPr>
          <p:cNvSpPr>
            <a:spLocks noGrp="1"/>
          </p:cNvSpPr>
          <p:nvPr>
            <p:ph type="body" idx="1"/>
          </p:nvPr>
        </p:nvSpPr>
        <p:spPr/>
        <p:txBody>
          <a:bodyPr/>
          <a:lstStyle/>
          <a:p>
            <a:pPr>
              <a:lnSpc>
                <a:spcPct val="115000"/>
              </a:lnSpc>
              <a:spcAft>
                <a:spcPts val="800"/>
              </a:spcAft>
            </a:pPr>
            <a:r>
              <a:rPr lang="en-US"/>
              <a:t>Lindsay –</a:t>
            </a:r>
          </a:p>
          <a:p>
            <a:pPr marR="0">
              <a:lnSpc>
                <a:spcPct val="115000"/>
              </a:lnSpc>
              <a:spcAft>
                <a:spcPts val="800"/>
              </a:spcAft>
            </a:pPr>
            <a:endParaRPr lang="en-US" sz="1800" b="0">
              <a:ea typeface="Calibri"/>
              <a:cs typeface="Calibri"/>
            </a:endParaRPr>
          </a:p>
          <a:p>
            <a:pPr>
              <a:lnSpc>
                <a:spcPct val="114999"/>
              </a:lnSpc>
              <a:spcAft>
                <a:spcPts val="800"/>
              </a:spcAft>
            </a:pPr>
            <a:r>
              <a:rPr lang="en-US">
                <a:ea typeface="Calibri"/>
                <a:cs typeface="Calibri"/>
              </a:rPr>
              <a:t>It is important to also share the mission and </a:t>
            </a:r>
            <a:r>
              <a:rPr lang="en-US" u="none">
                <a:ea typeface="Calibri"/>
                <a:cs typeface="Calibri"/>
              </a:rPr>
              <a:t>vision </a:t>
            </a:r>
            <a:r>
              <a:rPr lang="en-US" u="sng">
                <a:ea typeface="Calibri"/>
                <a:cs typeface="Calibri"/>
              </a:rPr>
              <a:t>regularly</a:t>
            </a:r>
            <a:r>
              <a:rPr lang="en-US" u="none">
                <a:ea typeface="Calibri"/>
                <a:cs typeface="Calibri"/>
              </a:rPr>
              <a:t>, </a:t>
            </a:r>
            <a:r>
              <a:rPr lang="en-US">
                <a:ea typeface="Calibri"/>
                <a:cs typeface="Calibri"/>
              </a:rPr>
              <a:t>so everyone remains united and focused on the same purpose and direction. This is how cultural shifts happen, by being consistent on mission and vision. </a:t>
            </a:r>
          </a:p>
          <a:p>
            <a:pPr>
              <a:lnSpc>
                <a:spcPct val="114999"/>
              </a:lnSpc>
              <a:spcAft>
                <a:spcPts val="800"/>
              </a:spcAft>
            </a:pPr>
            <a:endParaRPr lang="en-US">
              <a:ea typeface="Calibri"/>
              <a:cs typeface="Calibri"/>
            </a:endParaRPr>
          </a:p>
          <a:p>
            <a:pPr>
              <a:lnSpc>
                <a:spcPct val="114999"/>
              </a:lnSpc>
              <a:spcAft>
                <a:spcPts val="800"/>
              </a:spcAft>
            </a:pPr>
            <a:r>
              <a:rPr lang="en-US">
                <a:ea typeface="Calibri"/>
                <a:cs typeface="Calibri"/>
              </a:rPr>
              <a:t>Let’s focus on the 2</a:t>
            </a:r>
            <a:r>
              <a:rPr lang="en-US" baseline="30000">
                <a:ea typeface="Calibri"/>
                <a:cs typeface="Calibri"/>
              </a:rPr>
              <a:t>nd</a:t>
            </a:r>
            <a:r>
              <a:rPr lang="en-US">
                <a:ea typeface="Calibri"/>
                <a:cs typeface="Calibri"/>
              </a:rPr>
              <a:t> part of the vision highlighted in YELLOW. Simply stated, the vision of </a:t>
            </a:r>
            <a:r>
              <a:rPr lang="en-US" i="1">
                <a:ea typeface="Calibri"/>
                <a:cs typeface="Calibri"/>
              </a:rPr>
              <a:t>Cor</a:t>
            </a:r>
            <a:r>
              <a:rPr lang="en-US">
                <a:ea typeface="Calibri"/>
                <a:cs typeface="Calibri"/>
              </a:rPr>
              <a:t> is help all men grow as missionary disciples. </a:t>
            </a:r>
          </a:p>
          <a:p>
            <a:pPr>
              <a:lnSpc>
                <a:spcPct val="114999"/>
              </a:lnSpc>
              <a:spcAft>
                <a:spcPts val="800"/>
              </a:spcAft>
            </a:pPr>
            <a:endParaRPr lang="en-US">
              <a:ea typeface="Calibri"/>
              <a:cs typeface="Calibri"/>
            </a:endParaRPr>
          </a:p>
          <a:p>
            <a:pPr>
              <a:lnSpc>
                <a:spcPct val="114999"/>
              </a:lnSpc>
              <a:spcAft>
                <a:spcPts val="800"/>
              </a:spcAft>
            </a:pPr>
            <a:endParaRPr lang="en-US">
              <a:ea typeface="Calibri"/>
              <a:cs typeface="Calibri"/>
            </a:endParaRPr>
          </a:p>
        </p:txBody>
      </p:sp>
      <p:sp>
        <p:nvSpPr>
          <p:cNvPr id="4" name="Slide Number Placeholder 3">
            <a:extLst>
              <a:ext uri="{FF2B5EF4-FFF2-40B4-BE49-F238E27FC236}">
                <a16:creationId xmlns:a16="http://schemas.microsoft.com/office/drawing/2014/main" id="{A1798B64-AD3A-32A1-9445-7F072F0CF030}"/>
              </a:ext>
            </a:extLst>
          </p:cNvPr>
          <p:cNvSpPr>
            <a:spLocks noGrp="1"/>
          </p:cNvSpPr>
          <p:nvPr>
            <p:ph type="sldNum" sz="quarter" idx="5"/>
          </p:nvPr>
        </p:nvSpPr>
        <p:spPr/>
        <p:txBody>
          <a:bodyPr/>
          <a:lstStyle/>
          <a:p>
            <a:fld id="{B93EB001-C805-A442-8F18-CFCF76154C5F}" type="slidenum">
              <a:rPr lang="en-US" smtClean="0"/>
              <a:t>21</a:t>
            </a:fld>
            <a:endParaRPr lang="en-US"/>
          </a:p>
        </p:txBody>
      </p:sp>
    </p:spTree>
    <p:extLst>
      <p:ext uri="{BB962C8B-B14F-4D97-AF65-F5344CB8AC3E}">
        <p14:creationId xmlns:p14="http://schemas.microsoft.com/office/powerpoint/2010/main" val="294810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286B5-F39F-AA39-A0F9-4247D19AF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E4D534-0542-69B6-9CE3-687C622EB8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55B993-B999-09C1-CF2C-CC6F4EE66480}"/>
              </a:ext>
            </a:extLst>
          </p:cNvPr>
          <p:cNvSpPr>
            <a:spLocks noGrp="1"/>
          </p:cNvSpPr>
          <p:nvPr>
            <p:ph type="body" idx="1"/>
          </p:nvPr>
        </p:nvSpPr>
        <p:spPr/>
        <p:txBody>
          <a:bodyPr/>
          <a:lstStyle/>
          <a:p>
            <a:pPr marL="0" lvl="1" indent="0">
              <a:lnSpc>
                <a:spcPct val="115000"/>
              </a:lnSpc>
              <a:spcAft>
                <a:spcPts val="1000"/>
              </a:spcAft>
              <a:buFont typeface="Symbol" panose="05050102010706020507" pitchFamily="18" charset="2"/>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Raul – In light of that Vision statement…how do accomplish it?</a:t>
            </a:r>
          </a:p>
          <a:p>
            <a:pPr marL="0" lvl="1" indent="0">
              <a:lnSpc>
                <a:spcPct val="115000"/>
              </a:lnSpc>
              <a:spcAft>
                <a:spcPts val="1000"/>
              </a:spcAft>
              <a:buFont typeface="Symbol" panose="05050102010706020507" pitchFamily="18" charset="2"/>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Did Blessed Michael McGivney know KofC would be international?</a:t>
            </a:r>
          </a:p>
          <a:p>
            <a:pPr marL="0" lvl="1" indent="0">
              <a:lnSpc>
                <a:spcPct val="115000"/>
              </a:lnSpc>
              <a:spcAft>
                <a:spcPts val="1000"/>
              </a:spcAft>
              <a:buFont typeface="Symbol" panose="05050102010706020507" pitchFamily="18" charset="2"/>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Long Term – You’ve heard it said that every Catholic man should be invited to join the KofC…provide the space</a:t>
            </a:r>
          </a:p>
          <a:p>
            <a:pPr marL="0" lvl="1" indent="0">
              <a:lnSpc>
                <a:spcPct val="115000"/>
              </a:lnSpc>
              <a:spcAft>
                <a:spcPts val="1000"/>
              </a:spcAft>
              <a:buFont typeface="Symbol" panose="05050102010706020507" pitchFamily="18" charset="2"/>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Success Matters – Not everyone knows, advocacy, enthusiasm, zeal</a:t>
            </a:r>
          </a:p>
          <a:p>
            <a:pPr marL="57150" lvl="0" indent="-342900">
              <a:lnSpc>
                <a:spcPct val="115000"/>
              </a:lnSpc>
              <a:spcAft>
                <a:spcPts val="1000"/>
              </a:spcAft>
              <a:buFont typeface="Symbol" panose="05050102010706020507" pitchFamily="18" charset="2"/>
              <a:buChar char=""/>
            </a:pPr>
            <a:r>
              <a:rPr lang="en-US" kern="100">
                <a:latin typeface="Aptos" panose="020B0004020202020204" pitchFamily="34" charset="0"/>
                <a:ea typeface="Aptos" panose="020B0004020202020204" pitchFamily="34" charset="0"/>
                <a:cs typeface="Times New Roman" panose="02020603050405020304" pitchFamily="18" charset="0"/>
              </a:rPr>
              <a:t>Stronger men build stronger families</a:t>
            </a:r>
          </a:p>
          <a:p>
            <a:pPr marL="57150" lvl="0" indent="-342900">
              <a:lnSpc>
                <a:spcPct val="115000"/>
              </a:lnSpc>
              <a:spcAft>
                <a:spcPts val="1000"/>
              </a:spcAft>
              <a:buFont typeface="Symbol" panose="05050102010706020507" pitchFamily="18" charset="2"/>
              <a:buChar char=""/>
            </a:pPr>
            <a:r>
              <a:rPr lang="en-US" kern="100">
                <a:effectLst/>
                <a:latin typeface="Aptos" panose="020B0004020202020204" pitchFamily="34" charset="0"/>
                <a:ea typeface="Aptos" panose="020B0004020202020204" pitchFamily="34" charset="0"/>
                <a:cs typeface="Times New Roman" panose="02020603050405020304" pitchFamily="18" charset="0"/>
              </a:rPr>
              <a:t>Stronger families build stronger councils</a:t>
            </a:r>
          </a:p>
          <a:p>
            <a:pPr marL="57150" lvl="0" indent="-342900">
              <a:lnSpc>
                <a:spcPct val="115000"/>
              </a:lnSpc>
              <a:spcAft>
                <a:spcPts val="1000"/>
              </a:spcAft>
              <a:buFont typeface="Symbol" panose="05050102010706020507" pitchFamily="18" charset="2"/>
              <a:buChar char=""/>
            </a:pPr>
            <a:r>
              <a:rPr lang="en-US" kern="100">
                <a:latin typeface="Aptos" panose="020B0004020202020204" pitchFamily="34" charset="0"/>
                <a:ea typeface="Aptos" panose="020B0004020202020204" pitchFamily="34" charset="0"/>
                <a:cs typeface="Times New Roman" panose="02020603050405020304" pitchFamily="18" charset="0"/>
              </a:rPr>
              <a:t>Stronger councils help strengthen the Church</a:t>
            </a:r>
          </a:p>
          <a:p>
            <a:pPr marL="0" lvl="0" indent="0">
              <a:lnSpc>
                <a:spcPct val="115000"/>
              </a:lnSpc>
              <a:spcAft>
                <a:spcPts val="1000"/>
              </a:spcAft>
              <a:buFont typeface="Symbol" panose="05050102010706020507" pitchFamily="18" charset="2"/>
              <a:buNone/>
            </a:pPr>
            <a:r>
              <a:rPr lang="en-US" sz="1400" kern="100">
                <a:effectLst/>
                <a:latin typeface="Aptos" panose="020B0004020202020204" pitchFamily="34" charset="0"/>
                <a:ea typeface="Aptos" panose="020B0004020202020204" pitchFamily="34" charset="0"/>
                <a:cs typeface="Times New Roman" panose="02020603050405020304" pitchFamily="18" charset="0"/>
              </a:rPr>
              <a:t>Is </a:t>
            </a:r>
            <a:r>
              <a:rPr lang="en-US" sz="1400" i="1" kern="100">
                <a:effectLst/>
                <a:latin typeface="Aptos" panose="020B0004020202020204" pitchFamily="34" charset="0"/>
                <a:ea typeface="Aptos" panose="020B0004020202020204" pitchFamily="34" charset="0"/>
                <a:cs typeface="Times New Roman" panose="02020603050405020304" pitchFamily="18" charset="0"/>
              </a:rPr>
              <a:t>Cor </a:t>
            </a:r>
            <a:r>
              <a:rPr lang="en-US" sz="1400" i="0" kern="100">
                <a:effectLst/>
                <a:latin typeface="Aptos" panose="020B0004020202020204" pitchFamily="34" charset="0"/>
                <a:ea typeface="Aptos" panose="020B0004020202020204" pitchFamily="34" charset="0"/>
                <a:cs typeface="Times New Roman" panose="02020603050405020304" pitchFamily="18" charset="0"/>
              </a:rPr>
              <a:t>good for business?</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pPr marL="0" lvl="1" indent="0">
              <a:lnSpc>
                <a:spcPct val="115000"/>
              </a:lnSpc>
              <a:spcAft>
                <a:spcPts val="1000"/>
              </a:spcAft>
              <a:buFont typeface="Symbol" panose="05050102010706020507" pitchFamily="18" charset="2"/>
              <a:buNone/>
            </a:pP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p>
            <a:endParaRPr lang="en-US" sz="1600" i="0"/>
          </a:p>
        </p:txBody>
      </p:sp>
      <p:sp>
        <p:nvSpPr>
          <p:cNvPr id="4" name="Slide Number Placeholder 3">
            <a:extLst>
              <a:ext uri="{FF2B5EF4-FFF2-40B4-BE49-F238E27FC236}">
                <a16:creationId xmlns:a16="http://schemas.microsoft.com/office/drawing/2014/main" id="{5FEAD6BD-CB59-11BD-DAE1-7C3433D1DBC9}"/>
              </a:ext>
            </a:extLst>
          </p:cNvPr>
          <p:cNvSpPr>
            <a:spLocks noGrp="1"/>
          </p:cNvSpPr>
          <p:nvPr>
            <p:ph type="sldNum" sz="quarter" idx="5"/>
          </p:nvPr>
        </p:nvSpPr>
        <p:spPr/>
        <p:txBody>
          <a:bodyPr/>
          <a:lstStyle/>
          <a:p>
            <a:fld id="{B93EB001-C805-A442-8F18-CFCF76154C5F}" type="slidenum">
              <a:rPr lang="en-US" smtClean="0"/>
              <a:t>22</a:t>
            </a:fld>
            <a:endParaRPr lang="en-US"/>
          </a:p>
        </p:txBody>
      </p:sp>
    </p:spTree>
    <p:extLst>
      <p:ext uri="{BB962C8B-B14F-4D97-AF65-F5344CB8AC3E}">
        <p14:creationId xmlns:p14="http://schemas.microsoft.com/office/powerpoint/2010/main" val="176090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E35C5-0D97-40C2-5A36-E526553934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0BBC35-140E-FC53-A10D-92EAA7B8A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BCE061-405D-5FD0-C3EB-92F367BB60BE}"/>
              </a:ext>
            </a:extLst>
          </p:cNvPr>
          <p:cNvSpPr>
            <a:spLocks noGrp="1"/>
          </p:cNvSpPr>
          <p:nvPr>
            <p:ph type="body" idx="1"/>
          </p:nvPr>
        </p:nvSpPr>
        <p:spPr/>
        <p:txBody>
          <a:bodyPr/>
          <a:lstStyle/>
          <a:p>
            <a:r>
              <a:rPr lang="en-US" sz="1200"/>
              <a:t>Raul – I just walked you through what Success looks like; Structure, not a selling point but necessary</a:t>
            </a:r>
          </a:p>
          <a:p>
            <a:r>
              <a:rPr lang="en-US" sz="1200"/>
              <a:t>You are not doing this alone; the practical methods of success can be measured with planning and the gathering of a “Dream Team”.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NOTE: CLERGY WILL NOT BE INVITED TO THE SEPT. EFF TRAINING. INSTEAD STATE EFF DIR. &amp; 1 DIOCESAN EFF COORD.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Not moving away from pastor support, an intentional focus on training and succession planning</a:t>
            </a:r>
          </a:p>
          <a:p>
            <a:endParaRPr lang="en-US" sz="1400"/>
          </a:p>
        </p:txBody>
      </p:sp>
      <p:sp>
        <p:nvSpPr>
          <p:cNvPr id="4" name="Slide Number Placeholder 3">
            <a:extLst>
              <a:ext uri="{FF2B5EF4-FFF2-40B4-BE49-F238E27FC236}">
                <a16:creationId xmlns:a16="http://schemas.microsoft.com/office/drawing/2014/main" id="{D5C8B4AD-1BF0-4CED-C8FF-6434FD278B69}"/>
              </a:ext>
            </a:extLst>
          </p:cNvPr>
          <p:cNvSpPr>
            <a:spLocks noGrp="1"/>
          </p:cNvSpPr>
          <p:nvPr>
            <p:ph type="sldNum" sz="quarter" idx="5"/>
          </p:nvPr>
        </p:nvSpPr>
        <p:spPr/>
        <p:txBody>
          <a:bodyPr/>
          <a:lstStyle/>
          <a:p>
            <a:fld id="{B93EB001-C805-A442-8F18-CFCF76154C5F}" type="slidenum">
              <a:rPr lang="en-US" smtClean="0"/>
              <a:t>23</a:t>
            </a:fld>
            <a:endParaRPr lang="en-US"/>
          </a:p>
        </p:txBody>
      </p:sp>
    </p:spTree>
    <p:extLst>
      <p:ext uri="{BB962C8B-B14F-4D97-AF65-F5344CB8AC3E}">
        <p14:creationId xmlns:p14="http://schemas.microsoft.com/office/powerpoint/2010/main" val="36607598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Emblem only">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A7ABB9F-2C75-0047-B1B9-911166386F1D}"/>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3810000" y="1103589"/>
            <a:ext cx="4572000" cy="4572000"/>
          </a:xfrm>
          <a:prstGeom prst="rect">
            <a:avLst/>
          </a:prstGeom>
        </p:spPr>
      </p:pic>
      <p:pic>
        <p:nvPicPr>
          <p:cNvPr id="2" name="Graphic 1">
            <a:extLst>
              <a:ext uri="{FF2B5EF4-FFF2-40B4-BE49-F238E27FC236}">
                <a16:creationId xmlns:a16="http://schemas.microsoft.com/office/drawing/2014/main" id="{95490276-F6B1-00D1-0933-36517B5AF013}"/>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000" y="1103589"/>
            <a:ext cx="4572000" cy="4572000"/>
          </a:xfrm>
          <a:prstGeom prst="rect">
            <a:avLst/>
          </a:prstGeom>
        </p:spPr>
      </p:pic>
    </p:spTree>
    <p:extLst>
      <p:ext uri="{BB962C8B-B14F-4D97-AF65-F5344CB8AC3E}">
        <p14:creationId xmlns:p14="http://schemas.microsoft.com/office/powerpoint/2010/main" val="1033704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8527-6C2B-6247-9837-1856F62CDDA9}"/>
              </a:ext>
            </a:extLst>
          </p:cNvPr>
          <p:cNvSpPr>
            <a:spLocks noGrp="1"/>
          </p:cNvSpPr>
          <p:nvPr>
            <p:ph type="title" hasCustomPrompt="1"/>
          </p:nvPr>
        </p:nvSpPr>
        <p:spPr/>
        <p:txBody>
          <a:bodyPr/>
          <a:lstStyle>
            <a:lvl1pPr>
              <a:defRPr sz="3600">
                <a:solidFill>
                  <a:schemeClr val="bg1"/>
                </a:solidFill>
              </a:defRPr>
            </a:lvl1pPr>
          </a:lstStyle>
          <a:p>
            <a:r>
              <a:rPr lang="en-US" dirty="0"/>
              <a:t>Click To Edit Master Title Style</a:t>
            </a:r>
          </a:p>
        </p:txBody>
      </p:sp>
      <p:pic>
        <p:nvPicPr>
          <p:cNvPr id="6" name="Picture 5" descr="A close up of a sign&#10;&#10;Description automatically generated">
            <a:extLst>
              <a:ext uri="{FF2B5EF4-FFF2-40B4-BE49-F238E27FC236}">
                <a16:creationId xmlns:a16="http://schemas.microsoft.com/office/drawing/2014/main" id="{B9167EF6-A93D-2543-B241-EE0111CCAC64}"/>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3" name="Picture 2" descr="A close up of a sign&#10;&#10;Description automatically generated">
            <a:extLst>
              <a:ext uri="{FF2B5EF4-FFF2-40B4-BE49-F238E27FC236}">
                <a16:creationId xmlns:a16="http://schemas.microsoft.com/office/drawing/2014/main" id="{3B059614-F977-440D-6D29-7F5C514C13A5}"/>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4291748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accent1"/>
        </a:solidFill>
        <a:effectLst/>
      </p:bgPr>
    </p:bg>
    <p:spTree>
      <p:nvGrpSpPr>
        <p:cNvPr id="1" name=""/>
        <p:cNvGrpSpPr/>
        <p:nvPr/>
      </p:nvGrpSpPr>
      <p:grpSpPr>
        <a:xfrm>
          <a:off x="0" y="0"/>
          <a:ext cx="0" cy="0"/>
          <a:chOff x="0" y="0"/>
          <a:chExt cx="0" cy="0"/>
        </a:xfrm>
      </p:grpSpPr>
      <p:pic>
        <p:nvPicPr>
          <p:cNvPr id="5" name="Picture 4" descr="A close up of a sign&#10;&#10;Description automatically generated">
            <a:extLst>
              <a:ext uri="{FF2B5EF4-FFF2-40B4-BE49-F238E27FC236}">
                <a16:creationId xmlns:a16="http://schemas.microsoft.com/office/drawing/2014/main" id="{2090C932-B62F-914B-BC4D-AE7D66916732}"/>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2" name="Picture 1" descr="A close up of a sign&#10;&#10;Description automatically generated">
            <a:extLst>
              <a:ext uri="{FF2B5EF4-FFF2-40B4-BE49-F238E27FC236}">
                <a16:creationId xmlns:a16="http://schemas.microsoft.com/office/drawing/2014/main" id="{1E4144C1-C781-03D2-724F-C5E40633C861}"/>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18512545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with Cap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hasCustomPrompt="1"/>
          </p:nvPr>
        </p:nvSpPr>
        <p:spPr/>
        <p:txBody>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p:nvPr>
        </p:nvSpPr>
        <p:spPr>
          <a:xfrm>
            <a:off x="423863" y="1600199"/>
            <a:ext cx="5166360" cy="4435475"/>
          </a:xfrm>
        </p:spPr>
        <p:txBody>
          <a:bodyPr/>
          <a:lstStyle>
            <a:lvl1pPr>
              <a:lnSpc>
                <a:spcPct val="110000"/>
              </a:lnSpc>
              <a:defRPr sz="2800" b="1">
                <a:solidFill>
                  <a:schemeClr val="bg1"/>
                </a:solidFill>
                <a:latin typeface="+mn-lt"/>
              </a:defRPr>
            </a:lvl1pPr>
            <a:lvl2pPr>
              <a:lnSpc>
                <a:spcPct val="110000"/>
              </a:lnSpc>
              <a:defRPr sz="2800" b="1">
                <a:solidFill>
                  <a:schemeClr val="bg1"/>
                </a:solidFill>
                <a:latin typeface="+mn-lt"/>
              </a:defRPr>
            </a:lvl2pPr>
            <a:lvl3pPr marL="628650" indent="-280988">
              <a:lnSpc>
                <a:spcPct val="110000"/>
              </a:lnSpc>
              <a:buFont typeface="Arial" panose="020B0604020202020204" pitchFamily="34" charset="0"/>
              <a:buChar char="•"/>
              <a:defRPr sz="2800" b="1">
                <a:solidFill>
                  <a:schemeClr val="bg1"/>
                </a:solidFill>
                <a:latin typeface="+mn-lt"/>
              </a:defRPr>
            </a:lvl3pPr>
            <a:lvl4pPr marL="920750" indent="-233363">
              <a:lnSpc>
                <a:spcPct val="110000"/>
              </a:lnSpc>
              <a:buFont typeface="Arial" panose="020B0604020202020204" pitchFamily="34" charset="0"/>
              <a:buChar char="•"/>
              <a:defRPr sz="2400" b="1">
                <a:solidFill>
                  <a:schemeClr val="bg1"/>
                </a:solidFill>
                <a:latin typeface="+mn-lt"/>
              </a:defRPr>
            </a:lvl4pPr>
            <a:lvl5pPr marL="1377950" indent="-457200">
              <a:lnSpc>
                <a:spcPct val="110000"/>
              </a:lnSpc>
              <a:buFont typeface="Arial" panose="020B0604020202020204" pitchFamily="34" charset="0"/>
              <a:buChar char="•"/>
              <a:defRPr sz="2400" b="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255422-43FB-194B-85E8-F8436E39DDC5}"/>
              </a:ext>
            </a:extLst>
          </p:cNvPr>
          <p:cNvSpPr>
            <a:spLocks noGrp="1"/>
          </p:cNvSpPr>
          <p:nvPr>
            <p:ph sz="half" idx="2"/>
          </p:nvPr>
        </p:nvSpPr>
        <p:spPr>
          <a:xfrm>
            <a:off x="6096000" y="1600201"/>
            <a:ext cx="5166360" cy="3448878"/>
          </a:xfrm>
        </p:spPr>
        <p:txBody>
          <a:bodyPr/>
          <a:lstStyle>
            <a:lvl1pPr>
              <a:lnSpc>
                <a:spcPct val="110000"/>
              </a:lnSpc>
              <a:defRPr sz="2800" b="1">
                <a:solidFill>
                  <a:schemeClr val="bg1"/>
                </a:solidFill>
                <a:latin typeface="+mn-lt"/>
              </a:defRPr>
            </a:lvl1pPr>
            <a:lvl2pPr>
              <a:lnSpc>
                <a:spcPct val="110000"/>
              </a:lnSpc>
              <a:defRPr sz="2800" b="1">
                <a:solidFill>
                  <a:schemeClr val="bg1"/>
                </a:solidFill>
                <a:latin typeface="+mn-lt"/>
              </a:defRPr>
            </a:lvl2pPr>
            <a:lvl3pPr marL="804862" indent="-457200">
              <a:lnSpc>
                <a:spcPct val="110000"/>
              </a:lnSpc>
              <a:buFont typeface="Arial" panose="020B0604020202020204" pitchFamily="34" charset="0"/>
              <a:buChar char="•"/>
              <a:defRPr sz="2800" b="1">
                <a:solidFill>
                  <a:schemeClr val="bg1"/>
                </a:solidFill>
                <a:latin typeface="+mn-lt"/>
              </a:defRPr>
            </a:lvl3pPr>
            <a:lvl4pPr marL="1030287" indent="-342900">
              <a:lnSpc>
                <a:spcPct val="110000"/>
              </a:lnSpc>
              <a:buFont typeface="Arial" panose="020B0604020202020204" pitchFamily="34" charset="0"/>
              <a:buChar char="•"/>
              <a:defRPr sz="2400" b="1">
                <a:solidFill>
                  <a:schemeClr val="bg1"/>
                </a:solidFill>
                <a:latin typeface="+mn-lt"/>
              </a:defRPr>
            </a:lvl4pPr>
            <a:lvl5pPr marL="1263650" indent="-342900">
              <a:lnSpc>
                <a:spcPct val="110000"/>
              </a:lnSpc>
              <a:buFont typeface="Arial" panose="020B0604020202020204" pitchFamily="34" charset="0"/>
              <a:buChar char="•"/>
              <a:defRPr sz="2400" b="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p:nvPicPr>
        <p:blipFill rotWithShape="1">
          <a:blip r:embed="rId2"/>
          <a:srcRect r="62237"/>
          <a:stretch/>
        </p:blipFill>
        <p:spPr>
          <a:xfrm>
            <a:off x="369065" y="6188074"/>
            <a:ext cx="494536" cy="471201"/>
          </a:xfrm>
          <a:prstGeom prst="rect">
            <a:avLst/>
          </a:prstGeom>
          <a:noFill/>
        </p:spPr>
      </p:pic>
      <p:sp>
        <p:nvSpPr>
          <p:cNvPr id="9" name="Text Placeholder 8">
            <a:extLst>
              <a:ext uri="{FF2B5EF4-FFF2-40B4-BE49-F238E27FC236}">
                <a16:creationId xmlns:a16="http://schemas.microsoft.com/office/drawing/2014/main" id="{D2A95606-80F0-B145-8C9E-6F641430B46D}"/>
              </a:ext>
            </a:extLst>
          </p:cNvPr>
          <p:cNvSpPr>
            <a:spLocks noGrp="1"/>
          </p:cNvSpPr>
          <p:nvPr>
            <p:ph type="body" sz="quarter" idx="13"/>
          </p:nvPr>
        </p:nvSpPr>
        <p:spPr>
          <a:xfrm>
            <a:off x="6096000" y="5300870"/>
            <a:ext cx="5181600" cy="734805"/>
          </a:xfrm>
        </p:spPr>
        <p:txBody>
          <a:bodyPr/>
          <a:lstStyle>
            <a:lvl1pPr>
              <a:defRPr sz="14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pic>
        <p:nvPicPr>
          <p:cNvPr id="5" name="Picture 4" descr="A close up of a sign&#10;&#10;Description automatically generated">
            <a:extLst>
              <a:ext uri="{FF2B5EF4-FFF2-40B4-BE49-F238E27FC236}">
                <a16:creationId xmlns:a16="http://schemas.microsoft.com/office/drawing/2014/main" id="{540D5480-C697-42C6-EA16-81A9B1908358}"/>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31943565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with Pictur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p:nvPicPr>
        <p:blipFill rotWithShape="1">
          <a:blip r:embed="rId2"/>
          <a:srcRect r="62237"/>
          <a:stretch/>
        </p:blipFill>
        <p:spPr>
          <a:xfrm>
            <a:off x="369065" y="6188074"/>
            <a:ext cx="494536" cy="471201"/>
          </a:xfrm>
          <a:prstGeom prst="rect">
            <a:avLst/>
          </a:prstGeom>
          <a:noFill/>
        </p:spPr>
      </p:pic>
      <p:sp>
        <p:nvSpPr>
          <p:cNvPr id="2" name="Title 1">
            <a:extLst>
              <a:ext uri="{FF2B5EF4-FFF2-40B4-BE49-F238E27FC236}">
                <a16:creationId xmlns:a16="http://schemas.microsoft.com/office/drawing/2014/main" id="{B4131784-3267-9C4E-9818-D1EC22730AD9}"/>
              </a:ext>
            </a:extLst>
          </p:cNvPr>
          <p:cNvSpPr>
            <a:spLocks noGrp="1"/>
          </p:cNvSpPr>
          <p:nvPr>
            <p:ph type="title" hasCustomPrompt="1"/>
          </p:nvPr>
        </p:nvSpPr>
        <p:spPr/>
        <p:txBody>
          <a:bodyPr/>
          <a:lstStyle>
            <a:lvl1pPr>
              <a:lnSpc>
                <a:spcPct val="100000"/>
              </a:lnSpc>
              <a:defRPr sz="3600">
                <a:solidFill>
                  <a:schemeClr val="bg1"/>
                </a:solidFill>
              </a:defRPr>
            </a:lvl1pPr>
          </a:lstStyle>
          <a:p>
            <a:r>
              <a:rPr lang="en-US" dirty="0"/>
              <a:t>Click To Edit Master Title Style</a:t>
            </a:r>
          </a:p>
        </p:txBody>
      </p:sp>
      <p:sp>
        <p:nvSpPr>
          <p:cNvPr id="4" name="Text Placeholder 3">
            <a:extLst>
              <a:ext uri="{FF2B5EF4-FFF2-40B4-BE49-F238E27FC236}">
                <a16:creationId xmlns:a16="http://schemas.microsoft.com/office/drawing/2014/main" id="{34A47754-3053-5E40-89D5-4F7DB0BC2F66}"/>
              </a:ext>
            </a:extLst>
          </p:cNvPr>
          <p:cNvSpPr>
            <a:spLocks noGrp="1"/>
          </p:cNvSpPr>
          <p:nvPr>
            <p:ph type="body" sz="quarter" idx="13"/>
          </p:nvPr>
        </p:nvSpPr>
        <p:spPr>
          <a:xfrm>
            <a:off x="423861" y="1600200"/>
            <a:ext cx="5182611" cy="4435475"/>
          </a:xfrm>
        </p:spPr>
        <p:txBody>
          <a:bodyPr/>
          <a:lstStyle>
            <a:lvl1pPr>
              <a:defRPr sz="2800" b="1">
                <a:solidFill>
                  <a:schemeClr val="bg1"/>
                </a:solidFill>
                <a:latin typeface="+mn-lt"/>
              </a:defRPr>
            </a:lvl1pPr>
            <a:lvl2pPr>
              <a:defRPr sz="2800" b="1">
                <a:solidFill>
                  <a:schemeClr val="bg1"/>
                </a:solidFill>
                <a:latin typeface="+mn-lt"/>
              </a:defRPr>
            </a:lvl2pPr>
            <a:lvl3pPr marL="628650" indent="-280988">
              <a:buFont typeface="Arial" panose="020B0604020202020204" pitchFamily="34" charset="0"/>
              <a:buChar char="•"/>
              <a:defRPr sz="2800" b="1">
                <a:solidFill>
                  <a:schemeClr val="bg1"/>
                </a:solidFill>
                <a:latin typeface="+mn-lt"/>
              </a:defRPr>
            </a:lvl3pPr>
            <a:lvl4pPr marL="920750" indent="-233363">
              <a:buFont typeface="Arial" panose="020B0604020202020204" pitchFamily="34" charset="0"/>
              <a:buChar char="•"/>
              <a:defRPr sz="2400" b="1">
                <a:solidFill>
                  <a:schemeClr val="bg1"/>
                </a:solidFill>
                <a:latin typeface="+mn-lt"/>
              </a:defRPr>
            </a:lvl4pPr>
            <a:lvl5pPr marL="1377950" indent="-457200">
              <a:buFont typeface="Arial" panose="020B0604020202020204" pitchFamily="34" charset="0"/>
              <a:buChar char="•"/>
              <a:defRPr sz="2400" b="0">
                <a:solidFill>
                  <a:schemeClr val="bg1"/>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3" name="Picture 2" descr="A close up of a sign&#10;&#10;Description automatically generated">
            <a:extLst>
              <a:ext uri="{FF2B5EF4-FFF2-40B4-BE49-F238E27FC236}">
                <a16:creationId xmlns:a16="http://schemas.microsoft.com/office/drawing/2014/main" id="{01BE69ED-1E35-C122-B38F-3E2C61A6A2AD}"/>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3821931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Picture with Caption_Y">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hasCustomPrompt="1"/>
          </p:nvPr>
        </p:nvSpPr>
        <p:spPr>
          <a:xfrm>
            <a:off x="423070" y="1600200"/>
            <a:ext cx="4892642" cy="3647661"/>
          </a:xfrm>
        </p:spPr>
        <p:txBody>
          <a:bodyPr anchor="ctr" anchorCtr="0"/>
          <a:lstStyle>
            <a:lvl1pPr>
              <a:lnSpc>
                <a:spcPct val="100000"/>
              </a:lnSpc>
              <a:defRPr sz="36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05595429"/>
      </p:ext>
    </p:extLst>
  </p:cSld>
  <p:clrMapOvr>
    <a:masterClrMapping/>
  </p:clrMapOvr>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ection Header_Navy_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7A305159-05FA-644C-91DA-6A782237273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15290"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EB5325EA-36EC-291A-7B88-C55C2F50A103}"/>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2F6B3911-203C-DED2-BBAD-93153C0E218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15290" y="0"/>
            <a:ext cx="3526971" cy="6858000"/>
          </a:xfrm>
          <a:prstGeom prst="rect">
            <a:avLst/>
          </a:prstGeom>
        </p:spPr>
      </p:pic>
    </p:spTree>
    <p:extLst>
      <p:ext uri="{BB962C8B-B14F-4D97-AF65-F5344CB8AC3E}">
        <p14:creationId xmlns:p14="http://schemas.microsoft.com/office/powerpoint/2010/main" val="2293714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Header_Navy_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9DE2D18C-5DBE-934A-87BA-7E0BCF5EC5F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89DD77CF-2475-DA48-FC8A-0A07E669E073}"/>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BA09523F-EF98-ECE5-D3F1-8FCC7154DFD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767924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Header_Navy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CE444362-F524-5149-A2EC-0BCD092DDEF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3CFD6387-B13A-CC57-EE91-5C08597044F7}"/>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A1B674CC-9246-9A29-016A-9888AAAAF70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41758017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ection Header_Navy_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20E00DD5-815E-F045-8BB5-FD26DBC06F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837214"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3776B1AD-0C07-F203-2D14-4A8F5A8133FA}"/>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2405BF29-A110-461E-9564-F2A30951D2D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837214" cy="6858000"/>
          </a:xfrm>
          <a:prstGeom prst="rect">
            <a:avLst/>
          </a:prstGeom>
        </p:spPr>
      </p:pic>
    </p:spTree>
    <p:extLst>
      <p:ext uri="{BB962C8B-B14F-4D97-AF65-F5344CB8AC3E}">
        <p14:creationId xmlns:p14="http://schemas.microsoft.com/office/powerpoint/2010/main" val="14330513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ection Header_Navy_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75B9256-D000-904C-BCA2-97F8C455A59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AECB9E51-6082-5692-0597-9EAF8BAFFCE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0B4EDF7B-E031-4953-4354-F5F5FD5AF24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243743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hasCustomPrompt="1"/>
          </p:nvPr>
        </p:nvSpPr>
        <p:spPr>
          <a:xfrm>
            <a:off x="1169670" y="2554605"/>
            <a:ext cx="10717530" cy="2555875"/>
          </a:xfrm>
        </p:spPr>
        <p:txBody>
          <a:bodyPr anchor="t" anchorCtr="0"/>
          <a:lstStyle>
            <a:lvl1pPr algn="l">
              <a:lnSpc>
                <a:spcPct val="100000"/>
              </a:lnSpc>
              <a:defRPr sz="4800">
                <a:solidFill>
                  <a:schemeClr val="bg1"/>
                </a:solidFill>
              </a:defRPr>
            </a:lvl1pPr>
          </a:lstStyle>
          <a:p>
            <a:r>
              <a:rPr lang="en-US" dirty="0"/>
              <a:t>Click To Edit Master Title Style</a:t>
            </a:r>
          </a:p>
        </p:txBody>
      </p:sp>
      <p:sp>
        <p:nvSpPr>
          <p:cNvPr id="4" name="Date Placeholder 3">
            <a:extLst>
              <a:ext uri="{FF2B5EF4-FFF2-40B4-BE49-F238E27FC236}">
                <a16:creationId xmlns:a16="http://schemas.microsoft.com/office/drawing/2014/main" id="{530F015C-1315-1E44-AE22-1354372E0C9B}"/>
              </a:ext>
            </a:extLst>
          </p:cNvPr>
          <p:cNvSpPr>
            <a:spLocks noGrp="1"/>
          </p:cNvSpPr>
          <p:nvPr>
            <p:ph type="dt" sz="half" idx="10"/>
          </p:nvPr>
        </p:nvSpPr>
        <p:spPr>
          <a:xfrm>
            <a:off x="1169670" y="5110480"/>
            <a:ext cx="3924300" cy="1006475"/>
          </a:xfrm>
          <a:prstGeom prst="rect">
            <a:avLst/>
          </a:prstGeom>
        </p:spPr>
        <p:txBody>
          <a:bodyPr lIns="0" tIns="0" rIns="0" bIns="0"/>
          <a:lstStyle>
            <a:lvl1pPr>
              <a:defRPr>
                <a:solidFill>
                  <a:schemeClr val="bg2"/>
                </a:solidFill>
              </a:defRPr>
            </a:lvl1pPr>
          </a:lstStyle>
          <a:p>
            <a:fld id="{31855C22-8691-3246-82BA-7D95F02094BC}" type="datetime4">
              <a:rPr lang="en-US" smtClean="0"/>
              <a:t>June 4, 2026</a:t>
            </a:fld>
            <a:endParaRPr lang="en-US" dirty="0"/>
          </a:p>
        </p:txBody>
      </p:sp>
      <p:pic>
        <p:nvPicPr>
          <p:cNvPr id="6" name="Graphic 5">
            <a:extLst>
              <a:ext uri="{FF2B5EF4-FFF2-40B4-BE49-F238E27FC236}">
                <a16:creationId xmlns:a16="http://schemas.microsoft.com/office/drawing/2014/main" id="{7D34F45B-CB8E-1543-BE79-06E39478330F}"/>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pic>
        <p:nvPicPr>
          <p:cNvPr id="3" name="Graphic 2">
            <a:extLst>
              <a:ext uri="{FF2B5EF4-FFF2-40B4-BE49-F238E27FC236}">
                <a16:creationId xmlns:a16="http://schemas.microsoft.com/office/drawing/2014/main" id="{B3211F48-BBE6-85A6-F12A-92B4BF2831B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14826384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ection Header_Navy_6">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9F253CE-1B7A-C54E-A39B-790EB6E76F4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45C002F2-1CA8-BD91-5F5A-8F6F662670E8}"/>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8AF2A77B-09FD-010D-C3F1-B39D2013CA6A}"/>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6308578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ection Header_Navy_7">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52CE490B-931E-CB4F-A09C-D4911D0B336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DED94A3B-EC28-BD23-5E22-E5895FA40F86}"/>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DB244CBE-5AB7-5D3E-7870-63F30483102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562555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_Navy_8">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A34023B3-AD14-1445-8606-9595B421CF4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2445128B-3A65-E941-7556-3C87761145F0}"/>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C1FE739D-6C31-F218-9F54-14997DF31F7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5028253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Header_Navy_9">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4691270" y="1600200"/>
            <a:ext cx="707369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67AD6893-E747-6940-8233-954C93DFBBD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AD6D03AE-DED5-1BF8-1E17-50F13EAA3EE8}"/>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56A32941-A1BA-E50B-F475-9EF180867A9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199227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Header_Navy_0">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hasCustomPrompt="1"/>
          </p:nvPr>
        </p:nvSpPr>
        <p:spPr>
          <a:xfrm>
            <a:off x="6096000" y="1600200"/>
            <a:ext cx="5668963" cy="3687417"/>
          </a:xfrm>
        </p:spPr>
        <p:txBody>
          <a:bodyPr anchor="ctr" anchorCtr="0"/>
          <a:lstStyle>
            <a:lvl1pPr algn="l">
              <a:defRPr sz="5400">
                <a:solidFill>
                  <a:schemeClr val="bg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BB0FD768-E3CC-D545-A754-40526A6E16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128157" y="0"/>
            <a:ext cx="3967843" cy="6858000"/>
          </a:xfrm>
          <a:prstGeom prst="rect">
            <a:avLst/>
          </a:prstGeom>
        </p:spPr>
      </p:pic>
      <p:pic>
        <p:nvPicPr>
          <p:cNvPr id="12" name="Graphic 11">
            <a:extLst>
              <a:ext uri="{FF2B5EF4-FFF2-40B4-BE49-F238E27FC236}">
                <a16:creationId xmlns:a16="http://schemas.microsoft.com/office/drawing/2014/main" id="{CCDE2070-2C46-3E4E-8AD6-F2D849A3121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12094" y="0"/>
            <a:ext cx="3526971" cy="6858000"/>
          </a:xfrm>
          <a:prstGeom prst="rect">
            <a:avLst/>
          </a:prstGeom>
        </p:spPr>
      </p:pic>
      <p:pic>
        <p:nvPicPr>
          <p:cNvPr id="3" name="Picture 2" descr="A close up of a sign&#10;&#10;Description automatically generated">
            <a:extLst>
              <a:ext uri="{FF2B5EF4-FFF2-40B4-BE49-F238E27FC236}">
                <a16:creationId xmlns:a16="http://schemas.microsoft.com/office/drawing/2014/main" id="{D8A8EB13-8EA4-B805-1E81-F28BCDFB6BCF}"/>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4" name="Graphic 3">
            <a:extLst>
              <a:ext uri="{FF2B5EF4-FFF2-40B4-BE49-F238E27FC236}">
                <a16:creationId xmlns:a16="http://schemas.microsoft.com/office/drawing/2014/main" id="{D37EF241-F0B3-2A7F-297E-27D1AF081602}"/>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128157" y="0"/>
            <a:ext cx="3967843" cy="6858000"/>
          </a:xfrm>
          <a:prstGeom prst="rect">
            <a:avLst/>
          </a:prstGeom>
        </p:spPr>
      </p:pic>
      <p:pic>
        <p:nvPicPr>
          <p:cNvPr id="5" name="Graphic 4">
            <a:extLst>
              <a:ext uri="{FF2B5EF4-FFF2-40B4-BE49-F238E27FC236}">
                <a16:creationId xmlns:a16="http://schemas.microsoft.com/office/drawing/2014/main" id="{F995D77D-6071-93B1-C408-1F00415C022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12094" y="0"/>
            <a:ext cx="3526971" cy="6858000"/>
          </a:xfrm>
          <a:prstGeom prst="rect">
            <a:avLst/>
          </a:prstGeom>
        </p:spPr>
      </p:pic>
    </p:spTree>
    <p:extLst>
      <p:ext uri="{BB962C8B-B14F-4D97-AF65-F5344CB8AC3E}">
        <p14:creationId xmlns:p14="http://schemas.microsoft.com/office/powerpoint/2010/main" val="3508628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Picture with Caption_Y">
    <p:bg>
      <p:bgPr>
        <a:solidFill>
          <a:schemeClr val="accent3"/>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1"/>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accent1"/>
                </a:solidFill>
              </a:defRPr>
            </a:lvl1pPr>
            <a:lvl2pPr>
              <a:defRPr sz="1400">
                <a:solidFill>
                  <a:schemeClr val="accent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118381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End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p:nvPr>
        </p:nvSpPr>
        <p:spPr>
          <a:xfrm>
            <a:off x="2103120" y="2473325"/>
            <a:ext cx="9593263" cy="1409563"/>
          </a:xfrm>
        </p:spPr>
        <p:txBody>
          <a:bodyPr anchor="ctr" anchorCtr="0"/>
          <a:lstStyle>
            <a:lvl1pPr algn="l">
              <a:lnSpc>
                <a:spcPct val="100000"/>
              </a:lnSpc>
              <a:defRPr sz="5400">
                <a:solidFill>
                  <a:schemeClr val="accent3"/>
                </a:solidFill>
              </a:defRPr>
            </a:lvl1p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88E38B81-F31B-034F-BD43-2965B3978D20}"/>
              </a:ext>
            </a:extLst>
          </p:cNvPr>
          <p:cNvSpPr>
            <a:spLocks noGrp="1"/>
          </p:cNvSpPr>
          <p:nvPr>
            <p:ph type="body" sz="quarter" idx="11"/>
          </p:nvPr>
        </p:nvSpPr>
        <p:spPr>
          <a:xfrm>
            <a:off x="2103120" y="5056188"/>
            <a:ext cx="3992880" cy="979487"/>
          </a:xfrm>
        </p:spPr>
        <p:txBody>
          <a:bodyPr/>
          <a:lstStyle>
            <a:lvl1pPr>
              <a:defRPr sz="1600">
                <a:solidFill>
                  <a:schemeClr val="bg1"/>
                </a:solidFill>
              </a:defRPr>
            </a:lvl1pPr>
            <a:lvl2pPr>
              <a:defRPr sz="1600">
                <a:solidFill>
                  <a:schemeClr val="accent3"/>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a:t>Click to edit Master text styles</a:t>
            </a:r>
          </a:p>
          <a:p>
            <a:pPr lvl="1"/>
            <a:r>
              <a:rPr lang="en-US"/>
              <a:t>Second level</a:t>
            </a:r>
          </a:p>
        </p:txBody>
      </p:sp>
      <p:pic>
        <p:nvPicPr>
          <p:cNvPr id="16" name="Graphic 15">
            <a:extLst>
              <a:ext uri="{FF2B5EF4-FFF2-40B4-BE49-F238E27FC236}">
                <a16:creationId xmlns:a16="http://schemas.microsoft.com/office/drawing/2014/main" id="{28FA75DF-F11E-4F4C-A0FE-DD668F1FF584}"/>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8218428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Emblem only">
    <p:bg>
      <p:bgPr>
        <a:solidFill>
          <a:schemeClr val="accent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A7ABB9F-2C75-0047-B1B9-911166386F1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810000" y="1103589"/>
            <a:ext cx="4572000" cy="4572000"/>
          </a:xfrm>
          <a:prstGeom prst="rect">
            <a:avLst/>
          </a:prstGeom>
        </p:spPr>
      </p:pic>
    </p:spTree>
    <p:extLst>
      <p:ext uri="{BB962C8B-B14F-4D97-AF65-F5344CB8AC3E}">
        <p14:creationId xmlns:p14="http://schemas.microsoft.com/office/powerpoint/2010/main" val="21335305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7E96C-0A7D-F64E-BCB7-2347B8578FEB}"/>
              </a:ext>
            </a:extLst>
          </p:cNvPr>
          <p:cNvSpPr>
            <a:spLocks noGrp="1"/>
          </p:cNvSpPr>
          <p:nvPr>
            <p:ph type="ctrTitle"/>
          </p:nvPr>
        </p:nvSpPr>
        <p:spPr>
          <a:xfrm>
            <a:off x="2103120" y="2468880"/>
            <a:ext cx="8382646" cy="2555875"/>
          </a:xfrm>
        </p:spPr>
        <p:txBody>
          <a:bodyPr anchor="t" anchorCtr="0"/>
          <a:lstStyle>
            <a:lvl1pPr algn="l">
              <a:lnSpc>
                <a:spcPct val="100000"/>
              </a:lnSpc>
              <a:defRPr sz="4800">
                <a:solidFill>
                  <a:schemeClr val="accent2"/>
                </a:solidFill>
              </a:defRPr>
            </a:lvl1pPr>
          </a:lstStyle>
          <a:p>
            <a:r>
              <a:rPr lang="en-US"/>
              <a:t>Click to edit Master title style</a:t>
            </a:r>
            <a:endParaRPr lang="en-US" dirty="0"/>
          </a:p>
        </p:txBody>
      </p:sp>
      <p:sp>
        <p:nvSpPr>
          <p:cNvPr id="4" name="Date Placeholder 3">
            <a:extLst>
              <a:ext uri="{FF2B5EF4-FFF2-40B4-BE49-F238E27FC236}">
                <a16:creationId xmlns:a16="http://schemas.microsoft.com/office/drawing/2014/main" id="{530F015C-1315-1E44-AE22-1354372E0C9B}"/>
              </a:ext>
            </a:extLst>
          </p:cNvPr>
          <p:cNvSpPr>
            <a:spLocks noGrp="1"/>
          </p:cNvSpPr>
          <p:nvPr>
            <p:ph type="dt" sz="half" idx="10"/>
          </p:nvPr>
        </p:nvSpPr>
        <p:spPr>
          <a:xfrm>
            <a:off x="2103120" y="5029200"/>
            <a:ext cx="3924300" cy="1006475"/>
          </a:xfrm>
          <a:prstGeom prst="rect">
            <a:avLst/>
          </a:prstGeom>
        </p:spPr>
        <p:txBody>
          <a:bodyPr lIns="0" tIns="0" rIns="0" bIns="0"/>
          <a:lstStyle>
            <a:lvl1pPr>
              <a:defRPr>
                <a:solidFill>
                  <a:schemeClr val="bg2"/>
                </a:solidFill>
              </a:defRPr>
            </a:lvl1pPr>
          </a:lstStyle>
          <a:p>
            <a:fld id="{31855C22-8691-3246-82BA-7D95F02094BC}" type="datetime4">
              <a:rPr lang="en-US" smtClean="0"/>
              <a:t>June 4, 2026</a:t>
            </a:fld>
            <a:endParaRPr lang="en-US" dirty="0"/>
          </a:p>
        </p:txBody>
      </p:sp>
      <p:pic>
        <p:nvPicPr>
          <p:cNvPr id="6" name="Graphic 5">
            <a:extLst>
              <a:ext uri="{FF2B5EF4-FFF2-40B4-BE49-F238E27FC236}">
                <a16:creationId xmlns:a16="http://schemas.microsoft.com/office/drawing/2014/main" id="{7D34F45B-CB8E-1543-BE79-06E39478330F}"/>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3366428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with Photo">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6092190" y="0"/>
            <a:ext cx="609981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862" y="2473325"/>
            <a:ext cx="5542598" cy="1904365"/>
          </a:xfrm>
        </p:spPr>
        <p:txBody>
          <a:bodyPr anchor="ctr" anchorCtr="0"/>
          <a:lstStyle>
            <a:lvl1pPr>
              <a:lnSpc>
                <a:spcPct val="100000"/>
              </a:lnSpc>
              <a:defRPr sz="4800">
                <a:solidFill>
                  <a:schemeClr val="accent2"/>
                </a:solidFill>
              </a:defRPr>
            </a:lvl1pPr>
          </a:lstStyle>
          <a:p>
            <a:r>
              <a:rPr lang="en-US"/>
              <a:t>Click to edit Master title style</a:t>
            </a:r>
            <a:endParaRPr lang="en-US" dirty="0"/>
          </a:p>
        </p:txBody>
      </p:sp>
      <p:pic>
        <p:nvPicPr>
          <p:cNvPr id="10" name="Graphic 9">
            <a:extLst>
              <a:ext uri="{FF2B5EF4-FFF2-40B4-BE49-F238E27FC236}">
                <a16:creationId xmlns:a16="http://schemas.microsoft.com/office/drawing/2014/main" id="{FABD1690-48C1-094D-914B-23FF5BD0CD2E}"/>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sp>
        <p:nvSpPr>
          <p:cNvPr id="11" name="Date Placeholder 3">
            <a:extLst>
              <a:ext uri="{FF2B5EF4-FFF2-40B4-BE49-F238E27FC236}">
                <a16:creationId xmlns:a16="http://schemas.microsoft.com/office/drawing/2014/main" id="{6F010E6A-E64E-D04A-82BB-54DF8D5A63CD}"/>
              </a:ext>
            </a:extLst>
          </p:cNvPr>
          <p:cNvSpPr>
            <a:spLocks noGrp="1"/>
          </p:cNvSpPr>
          <p:nvPr>
            <p:ph type="dt" sz="half" idx="10"/>
          </p:nvPr>
        </p:nvSpPr>
        <p:spPr>
          <a:xfrm>
            <a:off x="423863" y="5269230"/>
            <a:ext cx="3924300" cy="766445"/>
          </a:xfrm>
          <a:prstGeom prst="rect">
            <a:avLst/>
          </a:prstGeom>
        </p:spPr>
        <p:txBody>
          <a:bodyPr lIns="0" tIns="0" rIns="0" bIns="0"/>
          <a:lstStyle>
            <a:lvl1pPr>
              <a:defRPr>
                <a:solidFill>
                  <a:schemeClr val="bg2"/>
                </a:solidFill>
              </a:defRPr>
            </a:lvl1pPr>
          </a:lstStyle>
          <a:p>
            <a:fld id="{31855C22-8691-3246-82BA-7D95F02094BC}" type="datetime4">
              <a:rPr lang="en-US" smtClean="0"/>
              <a:t>June 4, 2026</a:t>
            </a:fld>
            <a:endParaRPr lang="en-US" dirty="0"/>
          </a:p>
        </p:txBody>
      </p:sp>
    </p:spTree>
    <p:extLst>
      <p:ext uri="{BB962C8B-B14F-4D97-AF65-F5344CB8AC3E}">
        <p14:creationId xmlns:p14="http://schemas.microsoft.com/office/powerpoint/2010/main" val="3725435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hoto">
    <p:bg>
      <p:bgPr>
        <a:solidFill>
          <a:schemeClr val="accent1"/>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6092190" y="0"/>
            <a:ext cx="609981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9" name="Title 8">
            <a:extLst>
              <a:ext uri="{FF2B5EF4-FFF2-40B4-BE49-F238E27FC236}">
                <a16:creationId xmlns:a16="http://schemas.microsoft.com/office/drawing/2014/main" id="{8B94699D-80A6-8D45-93C1-60C66F897EE5}"/>
              </a:ext>
            </a:extLst>
          </p:cNvPr>
          <p:cNvSpPr>
            <a:spLocks noGrp="1"/>
          </p:cNvSpPr>
          <p:nvPr>
            <p:ph type="title" hasCustomPrompt="1"/>
          </p:nvPr>
        </p:nvSpPr>
        <p:spPr>
          <a:xfrm>
            <a:off x="423862" y="2473325"/>
            <a:ext cx="5542598" cy="1904365"/>
          </a:xfrm>
        </p:spPr>
        <p:txBody>
          <a:bodyPr anchor="ctr" anchorCtr="0"/>
          <a:lstStyle>
            <a:lvl1pPr>
              <a:lnSpc>
                <a:spcPct val="100000"/>
              </a:lnSpc>
              <a:defRPr sz="4800">
                <a:solidFill>
                  <a:schemeClr val="bg1"/>
                </a:solidFill>
              </a:defRPr>
            </a:lvl1pPr>
          </a:lstStyle>
          <a:p>
            <a:r>
              <a:rPr lang="en-US" dirty="0"/>
              <a:t>Click To Edit Master Title Style</a:t>
            </a:r>
          </a:p>
        </p:txBody>
      </p:sp>
      <p:pic>
        <p:nvPicPr>
          <p:cNvPr id="10" name="Graphic 9">
            <a:extLst>
              <a:ext uri="{FF2B5EF4-FFF2-40B4-BE49-F238E27FC236}">
                <a16:creationId xmlns:a16="http://schemas.microsoft.com/office/drawing/2014/main" id="{FABD1690-48C1-094D-914B-23FF5BD0CD2E}"/>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sp>
        <p:nvSpPr>
          <p:cNvPr id="11" name="Date Placeholder 3">
            <a:extLst>
              <a:ext uri="{FF2B5EF4-FFF2-40B4-BE49-F238E27FC236}">
                <a16:creationId xmlns:a16="http://schemas.microsoft.com/office/drawing/2014/main" id="{6F010E6A-E64E-D04A-82BB-54DF8D5A63CD}"/>
              </a:ext>
            </a:extLst>
          </p:cNvPr>
          <p:cNvSpPr>
            <a:spLocks noGrp="1"/>
          </p:cNvSpPr>
          <p:nvPr>
            <p:ph type="dt" sz="half" idx="10"/>
          </p:nvPr>
        </p:nvSpPr>
        <p:spPr>
          <a:xfrm>
            <a:off x="423863" y="5269230"/>
            <a:ext cx="3924300" cy="766445"/>
          </a:xfrm>
          <a:prstGeom prst="rect">
            <a:avLst/>
          </a:prstGeom>
        </p:spPr>
        <p:txBody>
          <a:bodyPr lIns="0" tIns="0" rIns="0" bIns="0"/>
          <a:lstStyle>
            <a:lvl1pPr>
              <a:defRPr>
                <a:solidFill>
                  <a:schemeClr val="bg2"/>
                </a:solidFill>
              </a:defRPr>
            </a:lvl1pPr>
          </a:lstStyle>
          <a:p>
            <a:fld id="{31855C22-8691-3246-82BA-7D95F02094BC}" type="datetime4">
              <a:rPr lang="en-US" smtClean="0"/>
              <a:t>June 4, 2026</a:t>
            </a:fld>
            <a:endParaRPr lang="en-US" dirty="0"/>
          </a:p>
        </p:txBody>
      </p:sp>
      <p:pic>
        <p:nvPicPr>
          <p:cNvPr id="2" name="Graphic 1">
            <a:extLst>
              <a:ext uri="{FF2B5EF4-FFF2-40B4-BE49-F238E27FC236}">
                <a16:creationId xmlns:a16="http://schemas.microsoft.com/office/drawing/2014/main" id="{2EE0276F-0B8E-B3E9-B0A1-CB4A3116980D}"/>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spTree>
    <p:extLst>
      <p:ext uri="{BB962C8B-B14F-4D97-AF65-F5344CB8AC3E}">
        <p14:creationId xmlns:p14="http://schemas.microsoft.com/office/powerpoint/2010/main" val="22421186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lnSpc>
                <a:spcPct val="100000"/>
              </a:lnSpc>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2" y="1600200"/>
            <a:ext cx="5166360" cy="453888"/>
          </a:xfrm>
        </p:spPr>
        <p:txBody>
          <a:bodyPr/>
          <a:lstStyle>
            <a:lvl1pPr>
              <a:lnSpc>
                <a:spcPct val="110000"/>
              </a:lnSpc>
              <a:defRPr sz="18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2" y="2473325"/>
            <a:ext cx="5166360" cy="3562350"/>
          </a:xfrm>
        </p:spPr>
        <p:txBody>
          <a:bodyPr/>
          <a:lstStyle>
            <a:lvl1pPr>
              <a:lnSpc>
                <a:spcPct val="114000"/>
              </a:lnSpc>
              <a:defRPr sz="13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6095999" y="1600200"/>
            <a:ext cx="5166360" cy="453888"/>
          </a:xfrm>
        </p:spPr>
        <p:txBody>
          <a:bodyPr/>
          <a:lstStyle>
            <a:lvl1pPr>
              <a:lnSpc>
                <a:spcPct val="110000"/>
              </a:lnSpc>
              <a:defRPr sz="18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6095999" y="2473325"/>
            <a:ext cx="5166360" cy="3562350"/>
          </a:xfrm>
        </p:spPr>
        <p:txBody>
          <a:bodyPr/>
          <a:lstStyle>
            <a:lvl1pPr>
              <a:lnSpc>
                <a:spcPct val="114000"/>
              </a:lnSpc>
              <a:defRPr sz="1300"/>
            </a:lvl1pPr>
            <a:lvl2pPr>
              <a:lnSpc>
                <a:spcPct val="110000"/>
              </a:lnSpc>
              <a:defRPr sz="2000"/>
            </a:lvl2pPr>
            <a:lvl3pPr>
              <a:lnSpc>
                <a:spcPct val="110000"/>
              </a:lnSpc>
              <a:defRPr sz="2000"/>
            </a:lvl3pPr>
            <a:lvl4pPr>
              <a:lnSpc>
                <a:spcPct val="110000"/>
              </a:lnSpc>
              <a:defRPr sz="2000"/>
            </a:lvl4pPr>
            <a:lvl5pPr>
              <a:lnSpc>
                <a:spcPct val="110000"/>
              </a:lnSpc>
              <a:defRPr sz="2000"/>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81570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hree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3"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3" y="2275840"/>
            <a:ext cx="3432041"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4379979"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4379979" y="2275840"/>
            <a:ext cx="3432041"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6ECD0AAB-AFC2-4A4D-90BF-C7E41ACCC098}"/>
              </a:ext>
            </a:extLst>
          </p:cNvPr>
          <p:cNvSpPr>
            <a:spLocks noGrp="1"/>
          </p:cNvSpPr>
          <p:nvPr>
            <p:ph sz="half" idx="16" hasCustomPrompt="1"/>
          </p:nvPr>
        </p:nvSpPr>
        <p:spPr>
          <a:xfrm>
            <a:off x="8332922" y="1600200"/>
            <a:ext cx="3432041" cy="453888"/>
          </a:xfrm>
        </p:spPr>
        <p:txBody>
          <a:bodyPr/>
          <a:lstStyle>
            <a:lvl1pPr>
              <a:lnSpc>
                <a:spcPct val="110000"/>
              </a:lnSpc>
              <a:defRPr sz="13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0" name="Content Placeholder 2">
            <a:extLst>
              <a:ext uri="{FF2B5EF4-FFF2-40B4-BE49-F238E27FC236}">
                <a16:creationId xmlns:a16="http://schemas.microsoft.com/office/drawing/2014/main" id="{DD89DB9A-6DEB-3D42-8715-9016729754A1}"/>
              </a:ext>
            </a:extLst>
          </p:cNvPr>
          <p:cNvSpPr>
            <a:spLocks noGrp="1"/>
          </p:cNvSpPr>
          <p:nvPr>
            <p:ph sz="half" idx="17" hasCustomPrompt="1"/>
          </p:nvPr>
        </p:nvSpPr>
        <p:spPr>
          <a:xfrm>
            <a:off x="8332922" y="2275840"/>
            <a:ext cx="3432041"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06864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Four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4"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4"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D584B4E0-1D45-7F4C-8B69-040A643953F9}"/>
              </a:ext>
            </a:extLst>
          </p:cNvPr>
          <p:cNvSpPr>
            <a:spLocks noGrp="1"/>
          </p:cNvSpPr>
          <p:nvPr>
            <p:ph sz="half" idx="14" hasCustomPrompt="1"/>
          </p:nvPr>
        </p:nvSpPr>
        <p:spPr>
          <a:xfrm>
            <a:off x="32766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3" name="Content Placeholder 2">
            <a:extLst>
              <a:ext uri="{FF2B5EF4-FFF2-40B4-BE49-F238E27FC236}">
                <a16:creationId xmlns:a16="http://schemas.microsoft.com/office/drawing/2014/main" id="{EF605304-DBCD-3748-85C6-A5E16B775F69}"/>
              </a:ext>
            </a:extLst>
          </p:cNvPr>
          <p:cNvSpPr>
            <a:spLocks noGrp="1"/>
          </p:cNvSpPr>
          <p:nvPr>
            <p:ph sz="half" idx="15" hasCustomPrompt="1"/>
          </p:nvPr>
        </p:nvSpPr>
        <p:spPr>
          <a:xfrm>
            <a:off x="3276600"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2C47CF12-2E39-E641-887C-6F609AC11D46}"/>
              </a:ext>
            </a:extLst>
          </p:cNvPr>
          <p:cNvSpPr>
            <a:spLocks noGrp="1"/>
          </p:cNvSpPr>
          <p:nvPr>
            <p:ph sz="half" idx="16" hasCustomPrompt="1"/>
          </p:nvPr>
        </p:nvSpPr>
        <p:spPr>
          <a:xfrm>
            <a:off x="60960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6" name="Content Placeholder 2">
            <a:extLst>
              <a:ext uri="{FF2B5EF4-FFF2-40B4-BE49-F238E27FC236}">
                <a16:creationId xmlns:a16="http://schemas.microsoft.com/office/drawing/2014/main" id="{79D94CEF-1056-8242-A962-7A37EEC93484}"/>
              </a:ext>
            </a:extLst>
          </p:cNvPr>
          <p:cNvSpPr>
            <a:spLocks noGrp="1"/>
          </p:cNvSpPr>
          <p:nvPr>
            <p:ph sz="half" idx="17" hasCustomPrompt="1"/>
          </p:nvPr>
        </p:nvSpPr>
        <p:spPr>
          <a:xfrm>
            <a:off x="6096000"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78BBF703-53D6-0B4A-9C09-3F32B97C3218}"/>
              </a:ext>
            </a:extLst>
          </p:cNvPr>
          <p:cNvSpPr>
            <a:spLocks noGrp="1"/>
          </p:cNvSpPr>
          <p:nvPr>
            <p:ph sz="half" idx="18" hasCustomPrompt="1"/>
          </p:nvPr>
        </p:nvSpPr>
        <p:spPr>
          <a:xfrm>
            <a:off x="8915400" y="1600200"/>
            <a:ext cx="2557876" cy="453888"/>
          </a:xfrm>
        </p:spPr>
        <p:txBody>
          <a:bodyPr/>
          <a:lstStyle>
            <a:lvl1pPr>
              <a:lnSpc>
                <a:spcPct val="110000"/>
              </a:lnSpc>
              <a:defRPr sz="1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2" name="Content Placeholder 2">
            <a:extLst>
              <a:ext uri="{FF2B5EF4-FFF2-40B4-BE49-F238E27FC236}">
                <a16:creationId xmlns:a16="http://schemas.microsoft.com/office/drawing/2014/main" id="{F41794F8-3551-B348-A439-E14CD5D02352}"/>
              </a:ext>
            </a:extLst>
          </p:cNvPr>
          <p:cNvSpPr>
            <a:spLocks noGrp="1"/>
          </p:cNvSpPr>
          <p:nvPr>
            <p:ph sz="half" idx="19" hasCustomPrompt="1"/>
          </p:nvPr>
        </p:nvSpPr>
        <p:spPr>
          <a:xfrm>
            <a:off x="8915400" y="2275840"/>
            <a:ext cx="2557876" cy="3759835"/>
          </a:xfrm>
        </p:spPr>
        <p:txBody>
          <a:bodyPr/>
          <a:lstStyle>
            <a:lvl1pPr>
              <a:lnSpc>
                <a:spcPct val="114000"/>
              </a:lnSpc>
              <a:defRPr sz="1300"/>
            </a:lvl1pPr>
            <a:lvl2pPr>
              <a:lnSpc>
                <a:spcPct val="110000"/>
              </a:lnSpc>
              <a:defRPr sz="1600">
                <a:solidFill>
                  <a:schemeClr val="bg1"/>
                </a:solidFill>
              </a:defRPr>
            </a:lvl2pPr>
            <a:lvl3pPr>
              <a:lnSpc>
                <a:spcPct val="110000"/>
              </a:lnSpc>
              <a:defRPr sz="1600">
                <a:solidFill>
                  <a:schemeClr val="bg1"/>
                </a:solidFill>
              </a:defRPr>
            </a:lvl3pPr>
            <a:lvl4pPr>
              <a:lnSpc>
                <a:spcPct val="110000"/>
              </a:lnSpc>
              <a:defRPr sz="1600">
                <a:solidFill>
                  <a:schemeClr val="bg1"/>
                </a:solidFill>
              </a:defRPr>
            </a:lvl4pPr>
            <a:lvl5pPr>
              <a:lnSpc>
                <a:spcPct val="110000"/>
              </a:lnSpc>
              <a:defRPr sz="160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337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ontent with Capti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p:nvPr>
        </p:nvSpPr>
        <p:spPr/>
        <p:txBody>
          <a:bodyPr/>
          <a:lstStyle>
            <a:lvl1pPr>
              <a:defRPr sz="28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p:nvPr>
        </p:nvSpPr>
        <p:spPr>
          <a:xfrm>
            <a:off x="423863" y="1600199"/>
            <a:ext cx="5166360" cy="4435475"/>
          </a:xfrm>
        </p:spPr>
        <p:txBody>
          <a:bodyPr/>
          <a:lstStyle>
            <a:lvl1pPr>
              <a:lnSpc>
                <a:spcPct val="110000"/>
              </a:lnSpc>
              <a:defRPr sz="2000">
                <a:solidFill>
                  <a:schemeClr val="bg1"/>
                </a:solidFill>
              </a:defRPr>
            </a:lvl1pPr>
            <a:lvl2pPr>
              <a:lnSpc>
                <a:spcPct val="110000"/>
              </a:lnSpc>
              <a:defRPr sz="2000">
                <a:solidFill>
                  <a:schemeClr val="bg1"/>
                </a:solidFill>
              </a:defRPr>
            </a:lvl2pPr>
            <a:lvl3pPr>
              <a:lnSpc>
                <a:spcPct val="110000"/>
              </a:lnSpc>
              <a:defRPr sz="2000">
                <a:solidFill>
                  <a:schemeClr val="bg1"/>
                </a:solidFill>
              </a:defRPr>
            </a:lvl3pPr>
            <a:lvl4pPr>
              <a:lnSpc>
                <a:spcPct val="110000"/>
              </a:lnSpc>
              <a:defRPr sz="2000">
                <a:solidFill>
                  <a:schemeClr val="bg1"/>
                </a:solidFill>
              </a:defRPr>
            </a:lvl4pPr>
            <a:lvl5pPr>
              <a:lnSpc>
                <a:spcPct val="1100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255422-43FB-194B-85E8-F8436E39DDC5}"/>
              </a:ext>
            </a:extLst>
          </p:cNvPr>
          <p:cNvSpPr>
            <a:spLocks noGrp="1"/>
          </p:cNvSpPr>
          <p:nvPr>
            <p:ph sz="half" idx="2"/>
          </p:nvPr>
        </p:nvSpPr>
        <p:spPr>
          <a:xfrm>
            <a:off x="6096000" y="1600201"/>
            <a:ext cx="5166360" cy="3448878"/>
          </a:xfrm>
        </p:spPr>
        <p:txBody>
          <a:bodyPr/>
          <a:lstStyle>
            <a:lvl1pPr>
              <a:lnSpc>
                <a:spcPct val="110000"/>
              </a:lnSpc>
              <a:defRPr sz="2000">
                <a:solidFill>
                  <a:schemeClr val="bg1"/>
                </a:solidFill>
              </a:defRPr>
            </a:lvl1pPr>
            <a:lvl2pPr>
              <a:lnSpc>
                <a:spcPct val="110000"/>
              </a:lnSpc>
              <a:defRPr sz="2000">
                <a:solidFill>
                  <a:schemeClr val="bg1"/>
                </a:solidFill>
              </a:defRPr>
            </a:lvl2pPr>
            <a:lvl3pPr>
              <a:lnSpc>
                <a:spcPct val="110000"/>
              </a:lnSpc>
              <a:defRPr sz="2000">
                <a:solidFill>
                  <a:schemeClr val="bg1"/>
                </a:solidFill>
              </a:defRPr>
            </a:lvl3pPr>
            <a:lvl4pPr>
              <a:lnSpc>
                <a:spcPct val="110000"/>
              </a:lnSpc>
              <a:defRPr sz="2000">
                <a:solidFill>
                  <a:schemeClr val="bg1"/>
                </a:solidFill>
              </a:defRPr>
            </a:lvl4pPr>
            <a:lvl5pPr>
              <a:lnSpc>
                <a:spcPct val="110000"/>
              </a:lnSpc>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ext Placeholder 8">
            <a:extLst>
              <a:ext uri="{FF2B5EF4-FFF2-40B4-BE49-F238E27FC236}">
                <a16:creationId xmlns:a16="http://schemas.microsoft.com/office/drawing/2014/main" id="{D2A95606-80F0-B145-8C9E-6F641430B46D}"/>
              </a:ext>
            </a:extLst>
          </p:cNvPr>
          <p:cNvSpPr>
            <a:spLocks noGrp="1"/>
          </p:cNvSpPr>
          <p:nvPr>
            <p:ph type="body" sz="quarter" idx="13"/>
          </p:nvPr>
        </p:nvSpPr>
        <p:spPr>
          <a:xfrm>
            <a:off x="6096000" y="5300870"/>
            <a:ext cx="5181600" cy="734805"/>
          </a:xfrm>
        </p:spPr>
        <p:txBody>
          <a:bodyPr/>
          <a:lstStyle>
            <a:lvl1pPr>
              <a:defRPr sz="1400">
                <a:solidFill>
                  <a:schemeClr val="bg1"/>
                </a:solidFill>
              </a:defRPr>
            </a:lvl1pPr>
            <a:lvl2pPr>
              <a:defRPr sz="1400"/>
            </a:lvl2pPr>
            <a:lvl3pPr>
              <a:defRPr sz="1400"/>
            </a:lvl3pPr>
            <a:lvl4pPr>
              <a:defRPr sz="1400"/>
            </a:lvl4pPr>
            <a:lvl5pPr>
              <a:defRPr sz="1400"/>
            </a:lvl5pPr>
          </a:lstStyle>
          <a:p>
            <a:pPr lvl="0"/>
            <a:r>
              <a:rPr lang="en-US"/>
              <a:t>Click to edit Master text styles</a:t>
            </a:r>
          </a:p>
        </p:txBody>
      </p:sp>
    </p:spTree>
    <p:extLst>
      <p:ext uri="{BB962C8B-B14F-4D97-AF65-F5344CB8AC3E}">
        <p14:creationId xmlns:p14="http://schemas.microsoft.com/office/powerpoint/2010/main" val="39269405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ontent with Picture">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2" name="Title 1">
            <a:extLst>
              <a:ext uri="{FF2B5EF4-FFF2-40B4-BE49-F238E27FC236}">
                <a16:creationId xmlns:a16="http://schemas.microsoft.com/office/drawing/2014/main" id="{B4131784-3267-9C4E-9818-D1EC22730AD9}"/>
              </a:ext>
            </a:extLst>
          </p:cNvPr>
          <p:cNvSpPr>
            <a:spLocks noGrp="1"/>
          </p:cNvSpPr>
          <p:nvPr>
            <p:ph type="title"/>
          </p:nvPr>
        </p:nvSpPr>
        <p:spPr/>
        <p:txBody>
          <a:bodyPr/>
          <a:lstStyle>
            <a:lvl1pPr>
              <a:lnSpc>
                <a:spcPct val="100000"/>
              </a:lnSpc>
              <a:defRPr sz="2800">
                <a:solidFill>
                  <a:schemeClr val="bg1"/>
                </a:solidFill>
              </a:defRPr>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34A47754-3053-5E40-89D5-4F7DB0BC2F66}"/>
              </a:ext>
            </a:extLst>
          </p:cNvPr>
          <p:cNvSpPr>
            <a:spLocks noGrp="1"/>
          </p:cNvSpPr>
          <p:nvPr>
            <p:ph type="body" sz="quarter" idx="13"/>
          </p:nvPr>
        </p:nvSpPr>
        <p:spPr>
          <a:xfrm>
            <a:off x="423862" y="1600200"/>
            <a:ext cx="4892040" cy="44354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205723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2"/>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bg2"/>
                </a:solidFill>
              </a:defRPr>
            </a:lvl1pPr>
            <a:lvl2pPr>
              <a:defRPr sz="1400">
                <a:solidFill>
                  <a:schemeClr val="bg2"/>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71366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Picture with Caption_R">
    <p:bg>
      <p:bgPr>
        <a:solidFill>
          <a:schemeClr val="accent2"/>
        </a:solid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2F146D1-959D-114E-A46D-D04F93BF9644}"/>
              </a:ext>
            </a:extLst>
          </p:cNvPr>
          <p:cNvSpPr>
            <a:spLocks noGrp="1"/>
          </p:cNvSpPr>
          <p:nvPr>
            <p:ph type="pic" idx="1"/>
          </p:nvPr>
        </p:nvSpPr>
        <p:spPr>
          <a:xfrm>
            <a:off x="5410201" y="1"/>
            <a:ext cx="6781800" cy="6858000"/>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chemeClr val="bg1"/>
          </a:solidFill>
        </p:spPr>
        <p:txBody>
          <a:bodyPr wrap="square" anchor="ctr" anchorCtr="1">
            <a:noAutofit/>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a:extLst>
              <a:ext uri="{FF2B5EF4-FFF2-40B4-BE49-F238E27FC236}">
                <a16:creationId xmlns:a16="http://schemas.microsoft.com/office/drawing/2014/main" id="{69C2D432-1D55-CC48-BC16-EFAB7BF6B2E9}"/>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8" name="Picture 7" descr="A close up of a sign&#10;&#10;Description automatically generated">
            <a:extLst>
              <a:ext uri="{FF2B5EF4-FFF2-40B4-BE49-F238E27FC236}">
                <a16:creationId xmlns:a16="http://schemas.microsoft.com/office/drawing/2014/main" id="{DCDB488C-E165-D147-B1F5-B55A82097E1B}"/>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
        <p:nvSpPr>
          <p:cNvPr id="9" name="Title 8">
            <a:extLst>
              <a:ext uri="{FF2B5EF4-FFF2-40B4-BE49-F238E27FC236}">
                <a16:creationId xmlns:a16="http://schemas.microsoft.com/office/drawing/2014/main" id="{8B94699D-80A6-8D45-93C1-60C66F897EE5}"/>
              </a:ext>
            </a:extLst>
          </p:cNvPr>
          <p:cNvSpPr>
            <a:spLocks noGrp="1"/>
          </p:cNvSpPr>
          <p:nvPr>
            <p:ph type="title"/>
          </p:nvPr>
        </p:nvSpPr>
        <p:spPr>
          <a:xfrm>
            <a:off x="423070" y="1600200"/>
            <a:ext cx="4892642" cy="3647661"/>
          </a:xfrm>
        </p:spPr>
        <p:txBody>
          <a:bodyPr anchor="ctr" anchorCtr="0"/>
          <a:lstStyle>
            <a:lvl1pPr>
              <a:lnSpc>
                <a:spcPct val="100000"/>
              </a:lnSpc>
              <a:defRPr sz="3600">
                <a:solidFill>
                  <a:schemeClr val="accent1"/>
                </a:solidFill>
              </a:defRPr>
            </a:lvl1pPr>
          </a:lstStyle>
          <a:p>
            <a:r>
              <a:rPr lang="en-US"/>
              <a:t>Click to edit Master title style</a:t>
            </a:r>
            <a:endParaRPr lang="en-US" dirty="0"/>
          </a:p>
        </p:txBody>
      </p:sp>
      <p:sp>
        <p:nvSpPr>
          <p:cNvPr id="23" name="Text Placeholder 22">
            <a:extLst>
              <a:ext uri="{FF2B5EF4-FFF2-40B4-BE49-F238E27FC236}">
                <a16:creationId xmlns:a16="http://schemas.microsoft.com/office/drawing/2014/main" id="{EC918B1B-9ADB-9747-AD2E-544BF60CA8AE}"/>
              </a:ext>
            </a:extLst>
          </p:cNvPr>
          <p:cNvSpPr>
            <a:spLocks noGrp="1"/>
          </p:cNvSpPr>
          <p:nvPr>
            <p:ph type="body" sz="quarter" idx="13"/>
          </p:nvPr>
        </p:nvSpPr>
        <p:spPr>
          <a:xfrm>
            <a:off x="423863" y="457200"/>
            <a:ext cx="4893861" cy="1143000"/>
          </a:xfrm>
        </p:spPr>
        <p:txBody>
          <a:bodyPr/>
          <a:lstStyle>
            <a:lvl1pPr>
              <a:defRPr sz="1400">
                <a:solidFill>
                  <a:schemeClr val="accent1"/>
                </a:solidFill>
              </a:defRPr>
            </a:lvl1pPr>
            <a:lvl2pPr>
              <a:defRPr sz="1400">
                <a:solidFill>
                  <a:schemeClr val="accent1"/>
                </a:solidFill>
              </a:defRPr>
            </a:lvl2pPr>
            <a:lvl3pPr>
              <a:defRPr sz="1400"/>
            </a:lvl3pPr>
            <a:lvl4pPr>
              <a:defRPr sz="1400"/>
            </a:lvl4pPr>
            <a:lvl5pPr>
              <a:defRPr sz="14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693478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_R/Y_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lnSpc>
                <a:spcPct val="100000"/>
              </a:lnSpc>
              <a:defRPr sz="5400"/>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A05C79A7-ABAC-7E42-9B96-22E81AF81994}"/>
              </a:ext>
            </a:extLst>
          </p:cNvPr>
          <p:cNvSpPr>
            <a:spLocks noGrp="1"/>
          </p:cNvSpPr>
          <p:nvPr>
            <p:ph type="ftr" sz="quarter" idx="11"/>
          </p:nvPr>
        </p:nvSpPr>
        <p:spPr/>
        <p:txBody>
          <a:bodyPr/>
          <a:lstStyle/>
          <a:p>
            <a:r>
              <a:rPr lang="en-US" dirty="0"/>
              <a:t>PowerPoint template guidelines and examples</a:t>
            </a:r>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19952052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Header_R/Y_2">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02472C7E-7C4E-A54B-B12E-8AF668B9B4C7}"/>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41279657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Section Header_R/Y_3">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F7F0CFB6-1970-F547-9805-159DC3D906B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883861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End slide">
    <p:bg>
      <p:bgPr>
        <a:solidFill>
          <a:schemeClr val="accent1"/>
        </a:solidFill>
        <a:effectLst/>
      </p:bgPr>
    </p:bg>
    <p:spTree>
      <p:nvGrpSpPr>
        <p:cNvPr id="1" name=""/>
        <p:cNvGrpSpPr/>
        <p:nvPr/>
      </p:nvGrpSpPr>
      <p:grpSpPr>
        <a:xfrm>
          <a:off x="0" y="0"/>
          <a:ext cx="0" cy="0"/>
          <a:chOff x="0" y="0"/>
          <a:chExt cx="0" cy="0"/>
        </a:xfrm>
      </p:grpSpPr>
      <p:pic>
        <p:nvPicPr>
          <p:cNvPr id="16" name="Graphic 15">
            <a:extLst>
              <a:ext uri="{FF2B5EF4-FFF2-40B4-BE49-F238E27FC236}">
                <a16:creationId xmlns:a16="http://schemas.microsoft.com/office/drawing/2014/main" id="{28FA75DF-F11E-4F4C-A0FE-DD668F1FF584}"/>
              </a:ext>
            </a:extLst>
          </p:cNvPr>
          <p:cNvPicPr>
            <a:picLocks noChangeAspect="1"/>
          </p:cNvPicPr>
          <p:nvPr/>
        </p:nvPicPr>
        <p:blipFill>
          <a:blip>
            <a:extLst>
              <a:ext uri="{96DAC541-7B7A-43D3-8B79-37D633B846F1}">
                <asvg:svgBlip xmlns:asvg="http://schemas.microsoft.com/office/drawing/2016/SVG/main" r:embed="rId2"/>
              </a:ext>
            </a:extLst>
          </a:blip>
          <a:stretch>
            <a:fillRect/>
          </a:stretch>
        </p:blipFill>
        <p:spPr>
          <a:xfrm>
            <a:off x="0" y="0"/>
            <a:ext cx="5008879" cy="2331720"/>
          </a:xfrm>
          <a:prstGeom prst="rect">
            <a:avLst/>
          </a:prstGeom>
        </p:spPr>
      </p:pic>
      <p:sp>
        <p:nvSpPr>
          <p:cNvPr id="3" name="Title 1">
            <a:extLst>
              <a:ext uri="{FF2B5EF4-FFF2-40B4-BE49-F238E27FC236}">
                <a16:creationId xmlns:a16="http://schemas.microsoft.com/office/drawing/2014/main" id="{38555394-B27C-0CD3-3AA9-5916B19D6846}"/>
              </a:ext>
            </a:extLst>
          </p:cNvPr>
          <p:cNvSpPr>
            <a:spLocks noGrp="1"/>
          </p:cNvSpPr>
          <p:nvPr>
            <p:ph type="ctrTitle" hasCustomPrompt="1"/>
          </p:nvPr>
        </p:nvSpPr>
        <p:spPr>
          <a:xfrm>
            <a:off x="3861435" y="2151062"/>
            <a:ext cx="4469130" cy="2555875"/>
          </a:xfrm>
        </p:spPr>
        <p:txBody>
          <a:bodyPr anchor="t" anchorCtr="0"/>
          <a:lstStyle>
            <a:lvl1pPr algn="l">
              <a:lnSpc>
                <a:spcPct val="100000"/>
              </a:lnSpc>
              <a:defRPr sz="4800">
                <a:solidFill>
                  <a:schemeClr val="bg1"/>
                </a:solidFill>
              </a:defRPr>
            </a:lvl1pPr>
          </a:lstStyle>
          <a:p>
            <a:r>
              <a:rPr lang="en-US" dirty="0"/>
              <a:t>Thank You!</a:t>
            </a:r>
            <a:br>
              <a:rPr lang="en-US" dirty="0"/>
            </a:br>
            <a:br>
              <a:rPr lang="en-US" dirty="0"/>
            </a:br>
            <a:r>
              <a:rPr lang="en-US" dirty="0"/>
              <a:t>Vivat Jesus!</a:t>
            </a:r>
          </a:p>
        </p:txBody>
      </p:sp>
    </p:spTree>
    <p:extLst>
      <p:ext uri="{BB962C8B-B14F-4D97-AF65-F5344CB8AC3E}">
        <p14:creationId xmlns:p14="http://schemas.microsoft.com/office/powerpoint/2010/main" val="2569991890"/>
      </p:ext>
    </p:extLst>
  </p:cSld>
  <p:clrMapOvr>
    <a:masterClrMapping/>
  </p:clrMapOvr>
  <p:hf sldNum="0" hdr="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ection Header_R/Y_4">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14532EF4-3D67-6944-9514-676849A9556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837214" cy="6858000"/>
          </a:xfrm>
          <a:prstGeom prst="rect">
            <a:avLst/>
          </a:prstGeom>
        </p:spPr>
      </p:pic>
    </p:spTree>
    <p:extLst>
      <p:ext uri="{BB962C8B-B14F-4D97-AF65-F5344CB8AC3E}">
        <p14:creationId xmlns:p14="http://schemas.microsoft.com/office/powerpoint/2010/main" val="199139991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ection Header_R/Y_5">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6EEDCEE4-6302-704C-A624-E410385B15F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63466197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Section Header_R/Y_6">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EC6FAC8B-692C-1F4A-9FD2-E3FD2E0C33C3}"/>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0468019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ection Header_R/Y_7">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900B2CE4-1439-634A-9609-80A3403878A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4131275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Section Header_R/Y_8">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8A39217E-450F-9F40-956B-E1D6DB8FEA2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17039307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_R/Y_9">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B871C40D-A22C-E64E-B698-06A183E74DC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8885417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Header_R/Y_0">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6096000" y="1600200"/>
            <a:ext cx="5668963" cy="3687417"/>
          </a:xfrm>
        </p:spPr>
        <p:txBody>
          <a:bodyPr anchor="ctr" anchorCtr="0"/>
          <a:lstStyle>
            <a:lvl1pPr algn="l">
              <a:defRPr sz="5400"/>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p>
            <a:fld id="{61ADE5DC-7D63-DF48-9E5C-D85B8F0CA549}" type="slidenum">
              <a:rPr lang="en-US" smtClean="0"/>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36E85AE1-209B-F54B-9ECA-604FD089E31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128157" y="0"/>
            <a:ext cx="3967843" cy="6858000"/>
          </a:xfrm>
          <a:prstGeom prst="rect">
            <a:avLst/>
          </a:prstGeom>
        </p:spPr>
      </p:pic>
      <p:pic>
        <p:nvPicPr>
          <p:cNvPr id="11" name="Graphic 10">
            <a:extLst>
              <a:ext uri="{FF2B5EF4-FFF2-40B4-BE49-F238E27FC236}">
                <a16:creationId xmlns:a16="http://schemas.microsoft.com/office/drawing/2014/main" id="{EE09130F-5EA8-674F-8775-CEE24D735B95}"/>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441960" y="0"/>
            <a:ext cx="3526971" cy="6858000"/>
          </a:xfrm>
          <a:prstGeom prst="rect">
            <a:avLst/>
          </a:prstGeom>
        </p:spPr>
      </p:pic>
    </p:spTree>
    <p:extLst>
      <p:ext uri="{BB962C8B-B14F-4D97-AF65-F5344CB8AC3E}">
        <p14:creationId xmlns:p14="http://schemas.microsoft.com/office/powerpoint/2010/main" val="29457335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ection Header_Navy_1">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7A305159-05FA-644C-91DA-6A782237273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15290" y="0"/>
            <a:ext cx="3526971" cy="6858000"/>
          </a:xfrm>
          <a:prstGeom prst="rect">
            <a:avLst/>
          </a:prstGeom>
        </p:spPr>
      </p:pic>
    </p:spTree>
    <p:extLst>
      <p:ext uri="{BB962C8B-B14F-4D97-AF65-F5344CB8AC3E}">
        <p14:creationId xmlns:p14="http://schemas.microsoft.com/office/powerpoint/2010/main" val="7412735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Section Header_Navy_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9DE2D18C-5DBE-934A-87BA-7E0BCF5EC5F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289908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ection Header_Navy_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9" name="Graphic 8">
            <a:extLst>
              <a:ext uri="{FF2B5EF4-FFF2-40B4-BE49-F238E27FC236}">
                <a16:creationId xmlns:a16="http://schemas.microsoft.com/office/drawing/2014/main" id="{CE444362-F524-5149-A2EC-0BCD092DDEFD}"/>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4187421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3D86A-7368-BE48-AD74-71C68AA825F4}"/>
              </a:ext>
            </a:extLst>
          </p:cNvPr>
          <p:cNvSpPr>
            <a:spLocks noGrp="1"/>
          </p:cNvSpPr>
          <p:nvPr>
            <p:ph type="title" hasCustomPrompt="1"/>
          </p:nvPr>
        </p:nvSpPr>
        <p:spPr>
          <a:xfrm>
            <a:off x="423864" y="457200"/>
            <a:ext cx="8507412" cy="1143000"/>
          </a:xfrm>
        </p:spPr>
        <p:txBody>
          <a:bodyPr/>
          <a:lstStyle>
            <a:lvl1pPr>
              <a:lnSpc>
                <a:spcPct val="100000"/>
              </a:lnSpc>
              <a:defRPr sz="3600">
                <a:solidFill>
                  <a:schemeClr val="bg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F4E591C1-5915-6B4D-B703-782EC1F6824B}"/>
              </a:ext>
            </a:extLst>
          </p:cNvPr>
          <p:cNvSpPr>
            <a:spLocks noGrp="1"/>
          </p:cNvSpPr>
          <p:nvPr>
            <p:ph idx="1"/>
          </p:nvPr>
        </p:nvSpPr>
        <p:spPr>
          <a:xfrm>
            <a:off x="423863" y="1600200"/>
            <a:ext cx="8507412" cy="4351338"/>
          </a:xfrm>
        </p:spPr>
        <p:txBody>
          <a:bodyPr/>
          <a:lstStyle>
            <a:lvl1pPr>
              <a:defRPr sz="2800" b="1">
                <a:solidFill>
                  <a:schemeClr val="bg1"/>
                </a:solidFill>
                <a:latin typeface="+mn-lt"/>
              </a:defRPr>
            </a:lvl1pPr>
            <a:lvl2pPr>
              <a:defRPr sz="2800" b="1">
                <a:solidFill>
                  <a:schemeClr val="bg1"/>
                </a:solidFill>
              </a:defRPr>
            </a:lvl2pPr>
            <a:lvl3pPr marL="628650" indent="-280988">
              <a:buFont typeface="Arial" panose="020B0604020202020204" pitchFamily="34" charset="0"/>
              <a:buChar char="•"/>
              <a:defRPr sz="2400" b="1">
                <a:solidFill>
                  <a:schemeClr val="bg1"/>
                </a:solidFill>
              </a:defRPr>
            </a:lvl3pPr>
            <a:lvl4pPr marL="920750" indent="-233363">
              <a:buFont typeface="Arial" panose="020B0604020202020204" pitchFamily="34" charset="0"/>
              <a:buChar char="•"/>
              <a:defRPr sz="2400" b="1">
                <a:solidFill>
                  <a:schemeClr val="bg1"/>
                </a:solidFill>
              </a:defRPr>
            </a:lvl4pPr>
            <a:lvl5pPr marL="1377950" indent="-457200">
              <a:buFont typeface="Arial" panose="020B0604020202020204" pitchFamily="34" charset="0"/>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A close up of a sign&#10;&#10;Description automatically generated">
            <a:extLst>
              <a:ext uri="{FF2B5EF4-FFF2-40B4-BE49-F238E27FC236}">
                <a16:creationId xmlns:a16="http://schemas.microsoft.com/office/drawing/2014/main" id="{611EB052-6562-7545-A6BA-6648ABF04E9B}"/>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4" name="Picture 3" descr="A close up of a sign&#10;&#10;Description automatically generated">
            <a:extLst>
              <a:ext uri="{FF2B5EF4-FFF2-40B4-BE49-F238E27FC236}">
                <a16:creationId xmlns:a16="http://schemas.microsoft.com/office/drawing/2014/main" id="{41F2A02A-157A-E362-513E-309B393FE0D0}"/>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20665796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Section Header_Navy_4">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20E00DD5-815E-F045-8BB5-FD26DBC06FEF}"/>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837214" cy="6858000"/>
          </a:xfrm>
          <a:prstGeom prst="rect">
            <a:avLst/>
          </a:prstGeom>
        </p:spPr>
      </p:pic>
    </p:spTree>
    <p:extLst>
      <p:ext uri="{BB962C8B-B14F-4D97-AF65-F5344CB8AC3E}">
        <p14:creationId xmlns:p14="http://schemas.microsoft.com/office/powerpoint/2010/main" val="373846960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_Navy_5">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75B9256-D000-904C-BCA2-97F8C455A59E}"/>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7473173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Header_Navy_6">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19F253CE-1B7A-C54E-A39B-790EB6E76F4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82749397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Section Header_Navy_7">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52CE490B-931E-CB4F-A09C-D4911D0B3365}"/>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0104805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Section Header_Navy_8">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A34023B3-AD14-1445-8606-9595B421CF4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29334577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Header_Navy_9">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4691270" y="1600200"/>
            <a:ext cx="707369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8" name="Graphic 7">
            <a:extLst>
              <a:ext uri="{FF2B5EF4-FFF2-40B4-BE49-F238E27FC236}">
                <a16:creationId xmlns:a16="http://schemas.microsoft.com/office/drawing/2014/main" id="{67AD6893-E747-6940-8233-954C93DFBBD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23863" y="0"/>
            <a:ext cx="3526971" cy="6858000"/>
          </a:xfrm>
          <a:prstGeom prst="rect">
            <a:avLst/>
          </a:prstGeom>
        </p:spPr>
      </p:pic>
    </p:spTree>
    <p:extLst>
      <p:ext uri="{BB962C8B-B14F-4D97-AF65-F5344CB8AC3E}">
        <p14:creationId xmlns:p14="http://schemas.microsoft.com/office/powerpoint/2010/main" val="39618480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Section Header_Navy_0">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54E5D-E1B0-CE45-B0A9-2405906F10CA}"/>
              </a:ext>
            </a:extLst>
          </p:cNvPr>
          <p:cNvSpPr>
            <a:spLocks noGrp="1"/>
          </p:cNvSpPr>
          <p:nvPr>
            <p:ph type="title"/>
          </p:nvPr>
        </p:nvSpPr>
        <p:spPr>
          <a:xfrm>
            <a:off x="6096000" y="1600200"/>
            <a:ext cx="5668963" cy="3687417"/>
          </a:xfrm>
        </p:spPr>
        <p:txBody>
          <a:bodyPr anchor="ctr" anchorCtr="0"/>
          <a:lstStyle>
            <a:lvl1pPr algn="l">
              <a:defRPr sz="5400">
                <a:solidFill>
                  <a:schemeClr val="accent2"/>
                </a:solidFill>
              </a:defRPr>
            </a:lvl1p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3A414D5D-9A12-4C41-AB81-D8D1333F865C}"/>
              </a:ext>
            </a:extLst>
          </p:cNvPr>
          <p:cNvSpPr>
            <a:spLocks noGrp="1"/>
          </p:cNvSpPr>
          <p:nvPr>
            <p:ph type="sldNum" sz="quarter" idx="12"/>
          </p:nvPr>
        </p:nvSpPr>
        <p:spPr/>
        <p:txBody>
          <a:bodyPr/>
          <a:lstStyle>
            <a:lvl1pPr>
              <a:defRPr>
                <a:solidFill>
                  <a:schemeClr val="bg2"/>
                </a:solidFill>
              </a:defRPr>
            </a:lvl1pPr>
          </a:lstStyle>
          <a:p>
            <a:fld id="{61ADE5DC-7D63-DF48-9E5C-D85B8F0CA549}"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04BC8A13-8650-2F4A-AC1B-20BC1993344C}"/>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pic>
        <p:nvPicPr>
          <p:cNvPr id="10" name="Graphic 9">
            <a:extLst>
              <a:ext uri="{FF2B5EF4-FFF2-40B4-BE49-F238E27FC236}">
                <a16:creationId xmlns:a16="http://schemas.microsoft.com/office/drawing/2014/main" id="{BB0FD768-E3CC-D545-A754-40526A6E16D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2128157" y="0"/>
            <a:ext cx="3967843" cy="6858000"/>
          </a:xfrm>
          <a:prstGeom prst="rect">
            <a:avLst/>
          </a:prstGeom>
        </p:spPr>
      </p:pic>
      <p:pic>
        <p:nvPicPr>
          <p:cNvPr id="12" name="Graphic 11">
            <a:extLst>
              <a:ext uri="{FF2B5EF4-FFF2-40B4-BE49-F238E27FC236}">
                <a16:creationId xmlns:a16="http://schemas.microsoft.com/office/drawing/2014/main" id="{CCDE2070-2C46-3E4E-8AD6-F2D849A3121B}"/>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12094" y="0"/>
            <a:ext cx="3526971" cy="6858000"/>
          </a:xfrm>
          <a:prstGeom prst="rect">
            <a:avLst/>
          </a:prstGeom>
        </p:spPr>
      </p:pic>
    </p:spTree>
    <p:extLst>
      <p:ext uri="{BB962C8B-B14F-4D97-AF65-F5344CB8AC3E}">
        <p14:creationId xmlns:p14="http://schemas.microsoft.com/office/powerpoint/2010/main" val="2752215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72381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7089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018598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hasCustomPrompt="1"/>
          </p:nvPr>
        </p:nvSpPr>
        <p:spPr>
          <a:xfrm>
            <a:off x="423864" y="457200"/>
            <a:ext cx="8507412" cy="1143000"/>
          </a:xfrm>
        </p:spPr>
        <p:txBody>
          <a:bodyPr/>
          <a:lstStyle>
            <a:lvl1pPr>
              <a:lnSpc>
                <a:spcPct val="100000"/>
              </a:lnSpc>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p:nvPr>
        </p:nvSpPr>
        <p:spPr>
          <a:xfrm>
            <a:off x="423863" y="1600199"/>
            <a:ext cx="5166360" cy="4435475"/>
          </a:xfrm>
        </p:spPr>
        <p:txBody>
          <a:bodyPr/>
          <a:lstStyle>
            <a:lvl1pPr>
              <a:lnSpc>
                <a:spcPct val="110000"/>
              </a:lnSpc>
              <a:defRPr sz="2800" b="1">
                <a:solidFill>
                  <a:schemeClr val="bg1"/>
                </a:solidFill>
                <a:latin typeface="+mn-lt"/>
              </a:defRPr>
            </a:lvl1pPr>
            <a:lvl2pPr>
              <a:lnSpc>
                <a:spcPct val="110000"/>
              </a:lnSpc>
              <a:defRPr sz="2800" b="1">
                <a:solidFill>
                  <a:schemeClr val="bg1"/>
                </a:solidFill>
              </a:defRPr>
            </a:lvl2pPr>
            <a:lvl3pPr marL="628650" indent="-280988">
              <a:lnSpc>
                <a:spcPct val="110000"/>
              </a:lnSpc>
              <a:buFont typeface="Arial" panose="020B0604020202020204" pitchFamily="34" charset="0"/>
              <a:buChar char="•"/>
              <a:defRPr sz="2800" b="1">
                <a:solidFill>
                  <a:schemeClr val="bg1"/>
                </a:solidFill>
              </a:defRPr>
            </a:lvl3pPr>
            <a:lvl4pPr marL="920750" indent="-233363">
              <a:lnSpc>
                <a:spcPct val="110000"/>
              </a:lnSpc>
              <a:buFont typeface="Arial" panose="020B0604020202020204" pitchFamily="34" charset="0"/>
              <a:buChar char="•"/>
              <a:defRPr sz="2400" b="1">
                <a:solidFill>
                  <a:schemeClr val="bg1"/>
                </a:solidFill>
              </a:defRPr>
            </a:lvl4pPr>
            <a:lvl5pPr marL="1377950" indent="-457200">
              <a:lnSpc>
                <a:spcPct val="110000"/>
              </a:lnSpc>
              <a:buFont typeface="Arial" panose="020B0604020202020204" pitchFamily="34" charset="0"/>
              <a:buChar char="•"/>
              <a:defRPr sz="2400" b="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4255422-43FB-194B-85E8-F8436E39DDC5}"/>
              </a:ext>
            </a:extLst>
          </p:cNvPr>
          <p:cNvSpPr>
            <a:spLocks noGrp="1"/>
          </p:cNvSpPr>
          <p:nvPr>
            <p:ph sz="half" idx="2"/>
          </p:nvPr>
        </p:nvSpPr>
        <p:spPr>
          <a:xfrm>
            <a:off x="6096000" y="1600200"/>
            <a:ext cx="5166360" cy="4435475"/>
          </a:xfrm>
        </p:spPr>
        <p:txBody>
          <a:bodyPr/>
          <a:lstStyle>
            <a:lvl1pPr>
              <a:lnSpc>
                <a:spcPct val="110000"/>
              </a:lnSpc>
              <a:defRPr sz="2800" b="1">
                <a:solidFill>
                  <a:schemeClr val="bg1"/>
                </a:solidFill>
                <a:latin typeface="+mn-lt"/>
              </a:defRPr>
            </a:lvl1pPr>
            <a:lvl2pPr>
              <a:lnSpc>
                <a:spcPct val="110000"/>
              </a:lnSpc>
              <a:defRPr sz="2800" b="1">
                <a:solidFill>
                  <a:schemeClr val="bg1"/>
                </a:solidFill>
              </a:defRPr>
            </a:lvl2pPr>
            <a:lvl3pPr marL="628650" indent="-280988">
              <a:lnSpc>
                <a:spcPct val="110000"/>
              </a:lnSpc>
              <a:buFont typeface="Arial" panose="020B0604020202020204" pitchFamily="34" charset="0"/>
              <a:buChar char="•"/>
              <a:defRPr sz="2800" b="1">
                <a:solidFill>
                  <a:schemeClr val="bg1"/>
                </a:solidFill>
              </a:defRPr>
            </a:lvl3pPr>
            <a:lvl4pPr marL="920750" indent="-233363">
              <a:lnSpc>
                <a:spcPct val="110000"/>
              </a:lnSpc>
              <a:buFont typeface="Arial" panose="020B0604020202020204" pitchFamily="34" charset="0"/>
              <a:buChar char="•"/>
              <a:defRPr sz="2400" b="1">
                <a:solidFill>
                  <a:schemeClr val="bg1"/>
                </a:solidFill>
              </a:defRPr>
            </a:lvl4pPr>
            <a:lvl5pPr marL="1377950" indent="-457200">
              <a:lnSpc>
                <a:spcPct val="110000"/>
              </a:lnSpc>
              <a:buFont typeface="Arial" panose="020B0604020202020204" pitchFamily="34" charset="0"/>
              <a:buChar char="•"/>
              <a:defRPr sz="2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p:nvPicPr>
        <p:blipFill rotWithShape="1">
          <a:blip r:embed="rId2"/>
          <a:srcRect r="62237"/>
          <a:stretch/>
        </p:blipFill>
        <p:spPr>
          <a:xfrm>
            <a:off x="369065" y="6188074"/>
            <a:ext cx="494536" cy="471201"/>
          </a:xfrm>
          <a:prstGeom prst="rect">
            <a:avLst/>
          </a:prstGeom>
          <a:noFill/>
        </p:spPr>
      </p:pic>
      <p:pic>
        <p:nvPicPr>
          <p:cNvPr id="5" name="Picture 4" descr="A close up of a sign&#10;&#10;Description automatically generated">
            <a:extLst>
              <a:ext uri="{FF2B5EF4-FFF2-40B4-BE49-F238E27FC236}">
                <a16:creationId xmlns:a16="http://schemas.microsoft.com/office/drawing/2014/main" id="{8300F726-C3DA-F2EC-66F5-91BCA95177DE}"/>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13018110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10345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477337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793643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959521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00276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90237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0874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462081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mpariso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hasCustomPrompt="1"/>
          </p:nvPr>
        </p:nvSpPr>
        <p:spPr/>
        <p:txBody>
          <a:bodyPr/>
          <a:lstStyle>
            <a:lvl1pPr>
              <a:lnSpc>
                <a:spcPct val="100000"/>
              </a:lnSpc>
              <a:defRPr sz="3600" b="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1" y="1600200"/>
            <a:ext cx="5801447" cy="453888"/>
          </a:xfrm>
        </p:spPr>
        <p:txBody>
          <a:bodyPr/>
          <a:lstStyle>
            <a:lvl1pPr>
              <a:lnSpc>
                <a:spcPct val="110000"/>
              </a:lnSpc>
              <a:defRPr sz="2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2" y="2473325"/>
            <a:ext cx="5166360" cy="3562350"/>
          </a:xfrm>
        </p:spPr>
        <p:txBody>
          <a:bodyPr/>
          <a:lstStyle>
            <a:lvl1pPr>
              <a:lnSpc>
                <a:spcPct val="114000"/>
              </a:lnSpc>
              <a:defRPr sz="1300"/>
            </a:lvl1pPr>
            <a:lvl2pPr>
              <a:lnSpc>
                <a:spcPct val="110000"/>
              </a:lnSpc>
              <a:defRPr sz="2800" b="1">
                <a:solidFill>
                  <a:schemeClr val="bg1"/>
                </a:solidFill>
              </a:defRPr>
            </a:lvl2pPr>
            <a:lvl3pPr marL="628650" indent="-280988">
              <a:lnSpc>
                <a:spcPct val="110000"/>
              </a:lnSpc>
              <a:buFont typeface="Arial" panose="020B0604020202020204" pitchFamily="34" charset="0"/>
              <a:buChar char="•"/>
              <a:defRPr sz="2800" b="1">
                <a:solidFill>
                  <a:schemeClr val="bg1"/>
                </a:solidFill>
              </a:defRPr>
            </a:lvl3pPr>
            <a:lvl4pPr marL="920750" indent="-233363">
              <a:lnSpc>
                <a:spcPct val="110000"/>
              </a:lnSpc>
              <a:buFont typeface="Arial" panose="020B0604020202020204" pitchFamily="34" charset="0"/>
              <a:buChar char="•"/>
              <a:defRPr sz="2400" b="1">
                <a:solidFill>
                  <a:schemeClr val="bg1"/>
                </a:solidFill>
              </a:defRPr>
            </a:lvl4pPr>
            <a:lvl5pPr marL="1377950" indent="-457200">
              <a:lnSpc>
                <a:spcPct val="110000"/>
              </a:lnSpc>
              <a:buFont typeface="Arial" panose="020B0604020202020204" pitchFamily="34" charset="0"/>
              <a:buChar char="•"/>
              <a:defRPr sz="24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6095998" y="1600200"/>
            <a:ext cx="6003638" cy="453888"/>
          </a:xfrm>
        </p:spPr>
        <p:txBody>
          <a:bodyPr/>
          <a:lstStyle>
            <a:lvl1pPr>
              <a:lnSpc>
                <a:spcPct val="110000"/>
              </a:lnSpc>
              <a:defRPr sz="2400">
                <a:solidFill>
                  <a:schemeClr val="accent2"/>
                </a:solidFill>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6095999" y="2473325"/>
            <a:ext cx="5166360" cy="3562350"/>
          </a:xfrm>
        </p:spPr>
        <p:txBody>
          <a:bodyPr/>
          <a:lstStyle>
            <a:lvl1pPr>
              <a:lnSpc>
                <a:spcPct val="114000"/>
              </a:lnSpc>
              <a:defRPr sz="1300"/>
            </a:lvl1pPr>
            <a:lvl2pPr>
              <a:lnSpc>
                <a:spcPct val="110000"/>
              </a:lnSpc>
              <a:defRPr sz="2800" b="1">
                <a:solidFill>
                  <a:schemeClr val="bg1"/>
                </a:solidFill>
              </a:defRPr>
            </a:lvl2pPr>
            <a:lvl3pPr marL="628650" indent="-280988">
              <a:lnSpc>
                <a:spcPct val="110000"/>
              </a:lnSpc>
              <a:buFont typeface="Arial" panose="020B0604020202020204" pitchFamily="34" charset="0"/>
              <a:buChar char="•"/>
              <a:defRPr sz="2800" b="1">
                <a:solidFill>
                  <a:schemeClr val="bg1"/>
                </a:solidFill>
              </a:defRPr>
            </a:lvl3pPr>
            <a:lvl4pPr marL="920750" indent="-233363">
              <a:lnSpc>
                <a:spcPct val="110000"/>
              </a:lnSpc>
              <a:buFont typeface="Arial" panose="020B0604020202020204" pitchFamily="34" charset="0"/>
              <a:buChar char="•"/>
              <a:defRPr sz="2400" b="1">
                <a:solidFill>
                  <a:schemeClr val="bg1"/>
                </a:solidFill>
              </a:defRPr>
            </a:lvl4pPr>
            <a:lvl5pPr marL="1377950" indent="-457200">
              <a:lnSpc>
                <a:spcPct val="110000"/>
              </a:lnSpc>
              <a:buFont typeface="Arial" panose="020B0604020202020204" pitchFamily="34" charset="0"/>
              <a:buChar char="•"/>
              <a:defRPr sz="24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close up of a sign&#10;&#10;Description automatically generated">
            <a:extLst>
              <a:ext uri="{FF2B5EF4-FFF2-40B4-BE49-F238E27FC236}">
                <a16:creationId xmlns:a16="http://schemas.microsoft.com/office/drawing/2014/main" id="{D321DAE2-7DC7-3069-2108-CE282718A64D}"/>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2734579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hree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hasCustomPrompt="1"/>
          </p:nvPr>
        </p:nvSpPr>
        <p:spPr/>
        <p:txBody>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3" y="1600200"/>
            <a:ext cx="3748021" cy="453888"/>
          </a:xfrm>
        </p:spPr>
        <p:txBody>
          <a:bodyPr/>
          <a:lstStyle>
            <a:lvl1pPr>
              <a:lnSpc>
                <a:spcPct val="110000"/>
              </a:lnSpc>
              <a:defRPr sz="2000" b="1">
                <a:solidFill>
                  <a:schemeClr val="accent2"/>
                </a:solidFill>
                <a:latin typeface="+mn-lt"/>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3" y="2275840"/>
            <a:ext cx="3432041" cy="3759835"/>
          </a:xfrm>
        </p:spPr>
        <p:txBody>
          <a:bodyPr/>
          <a:lstStyle>
            <a:lvl1pPr>
              <a:lnSpc>
                <a:spcPct val="114000"/>
              </a:lnSpc>
              <a:defRPr sz="1300"/>
            </a:lvl1pPr>
            <a:lvl2pPr>
              <a:lnSpc>
                <a:spcPct val="110000"/>
              </a:lnSpc>
              <a:defRPr sz="2800" b="1">
                <a:solidFill>
                  <a:schemeClr val="bg1"/>
                </a:solidFill>
              </a:defRPr>
            </a:lvl2pPr>
            <a:lvl3pPr marL="628650" indent="-280988">
              <a:lnSpc>
                <a:spcPct val="110000"/>
              </a:lnSpc>
              <a:buFont typeface="Arial" panose="020B0604020202020204" pitchFamily="34" charset="0"/>
              <a:buChar char="•"/>
              <a:defRPr sz="2800" b="1">
                <a:solidFill>
                  <a:schemeClr val="bg1"/>
                </a:solidFill>
              </a:defRPr>
            </a:lvl3pPr>
            <a:lvl4pPr marL="920750" indent="-233363">
              <a:lnSpc>
                <a:spcPct val="110000"/>
              </a:lnSpc>
              <a:buFont typeface="Arial" panose="020B0604020202020204" pitchFamily="34" charset="0"/>
              <a:buChar char="•"/>
              <a:defRPr sz="2400" b="1">
                <a:solidFill>
                  <a:schemeClr val="bg1"/>
                </a:solidFill>
              </a:defRPr>
            </a:lvl4pPr>
            <a:lvl5pPr marL="1377950" indent="-457200">
              <a:lnSpc>
                <a:spcPct val="110000"/>
              </a:lnSpc>
              <a:buFont typeface="Arial" panose="020B0604020202020204" pitchFamily="34" charset="0"/>
              <a:buChar char="•"/>
              <a:defRPr sz="24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a:extLst>
              <a:ext uri="{FF2B5EF4-FFF2-40B4-BE49-F238E27FC236}">
                <a16:creationId xmlns:a16="http://schemas.microsoft.com/office/drawing/2014/main" id="{0F972C97-6BF9-4F4C-B9E7-D33FD32C1927}"/>
              </a:ext>
            </a:extLst>
          </p:cNvPr>
          <p:cNvSpPr>
            <a:spLocks noGrp="1"/>
          </p:cNvSpPr>
          <p:nvPr>
            <p:ph sz="half" idx="14" hasCustomPrompt="1"/>
          </p:nvPr>
        </p:nvSpPr>
        <p:spPr>
          <a:xfrm>
            <a:off x="4379979" y="1600200"/>
            <a:ext cx="3748021" cy="453888"/>
          </a:xfrm>
        </p:spPr>
        <p:txBody>
          <a:bodyPr/>
          <a:lstStyle>
            <a:lvl1pPr>
              <a:lnSpc>
                <a:spcPct val="110000"/>
              </a:lnSpc>
              <a:defRPr sz="2000" b="1">
                <a:solidFill>
                  <a:schemeClr val="accent2"/>
                </a:solidFill>
                <a:latin typeface="+mn-lt"/>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8" name="Content Placeholder 2">
            <a:extLst>
              <a:ext uri="{FF2B5EF4-FFF2-40B4-BE49-F238E27FC236}">
                <a16:creationId xmlns:a16="http://schemas.microsoft.com/office/drawing/2014/main" id="{E8EC568F-843A-3640-B1EF-2056F22F1820}"/>
              </a:ext>
            </a:extLst>
          </p:cNvPr>
          <p:cNvSpPr>
            <a:spLocks noGrp="1"/>
          </p:cNvSpPr>
          <p:nvPr>
            <p:ph sz="half" idx="15" hasCustomPrompt="1"/>
          </p:nvPr>
        </p:nvSpPr>
        <p:spPr>
          <a:xfrm>
            <a:off x="4379979" y="2275840"/>
            <a:ext cx="3432041" cy="3759835"/>
          </a:xfrm>
        </p:spPr>
        <p:txBody>
          <a:bodyPr/>
          <a:lstStyle>
            <a:lvl1pPr>
              <a:lnSpc>
                <a:spcPct val="114000"/>
              </a:lnSpc>
              <a:defRPr sz="1300"/>
            </a:lvl1pPr>
            <a:lvl2pPr>
              <a:lnSpc>
                <a:spcPct val="110000"/>
              </a:lnSpc>
              <a:defRPr sz="2800" b="1">
                <a:solidFill>
                  <a:schemeClr val="bg1"/>
                </a:solidFill>
              </a:defRPr>
            </a:lvl2pPr>
            <a:lvl3pPr marL="628650" indent="-280988">
              <a:lnSpc>
                <a:spcPct val="110000"/>
              </a:lnSpc>
              <a:buFont typeface="Arial" panose="020B0604020202020204" pitchFamily="34" charset="0"/>
              <a:buChar char="•"/>
              <a:defRPr sz="2800" b="1">
                <a:solidFill>
                  <a:schemeClr val="bg1"/>
                </a:solidFill>
              </a:defRPr>
            </a:lvl3pPr>
            <a:lvl4pPr marL="920750" indent="-233363">
              <a:lnSpc>
                <a:spcPct val="110000"/>
              </a:lnSpc>
              <a:buFont typeface="Arial" panose="020B0604020202020204" pitchFamily="34" charset="0"/>
              <a:buChar char="•"/>
              <a:defRPr sz="2400" b="1">
                <a:solidFill>
                  <a:schemeClr val="bg1"/>
                </a:solidFill>
              </a:defRPr>
            </a:lvl4pPr>
            <a:lvl5pPr marL="1377950" indent="-457200">
              <a:lnSpc>
                <a:spcPct val="110000"/>
              </a:lnSpc>
              <a:buFont typeface="Arial" panose="020B0604020202020204" pitchFamily="34" charset="0"/>
              <a:buChar char="•"/>
              <a:defRPr sz="24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a:extLst>
              <a:ext uri="{FF2B5EF4-FFF2-40B4-BE49-F238E27FC236}">
                <a16:creationId xmlns:a16="http://schemas.microsoft.com/office/drawing/2014/main" id="{6ECD0AAB-AFC2-4A4D-90BF-C7E41ACCC098}"/>
              </a:ext>
            </a:extLst>
          </p:cNvPr>
          <p:cNvSpPr>
            <a:spLocks noGrp="1"/>
          </p:cNvSpPr>
          <p:nvPr>
            <p:ph sz="half" idx="16" hasCustomPrompt="1"/>
          </p:nvPr>
        </p:nvSpPr>
        <p:spPr>
          <a:xfrm>
            <a:off x="8332922" y="1600200"/>
            <a:ext cx="3859078" cy="453888"/>
          </a:xfrm>
        </p:spPr>
        <p:txBody>
          <a:bodyPr/>
          <a:lstStyle>
            <a:lvl1pPr>
              <a:lnSpc>
                <a:spcPct val="110000"/>
              </a:lnSpc>
              <a:defRPr sz="2000" b="1">
                <a:solidFill>
                  <a:schemeClr val="accent2"/>
                </a:solidFill>
                <a:latin typeface="+mn-lt"/>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0" name="Content Placeholder 2">
            <a:extLst>
              <a:ext uri="{FF2B5EF4-FFF2-40B4-BE49-F238E27FC236}">
                <a16:creationId xmlns:a16="http://schemas.microsoft.com/office/drawing/2014/main" id="{DD89DB9A-6DEB-3D42-8715-9016729754A1}"/>
              </a:ext>
            </a:extLst>
          </p:cNvPr>
          <p:cNvSpPr>
            <a:spLocks noGrp="1"/>
          </p:cNvSpPr>
          <p:nvPr>
            <p:ph sz="half" idx="17" hasCustomPrompt="1"/>
          </p:nvPr>
        </p:nvSpPr>
        <p:spPr>
          <a:xfrm>
            <a:off x="8332922" y="2275840"/>
            <a:ext cx="3432041" cy="3759835"/>
          </a:xfrm>
        </p:spPr>
        <p:txBody>
          <a:bodyPr/>
          <a:lstStyle>
            <a:lvl1pPr>
              <a:lnSpc>
                <a:spcPct val="114000"/>
              </a:lnSpc>
              <a:defRPr sz="1300"/>
            </a:lvl1pPr>
            <a:lvl2pPr>
              <a:lnSpc>
                <a:spcPct val="110000"/>
              </a:lnSpc>
              <a:defRPr sz="2800" b="1">
                <a:solidFill>
                  <a:schemeClr val="bg1"/>
                </a:solidFill>
              </a:defRPr>
            </a:lvl2pPr>
            <a:lvl3pPr marL="628650" indent="-280988">
              <a:lnSpc>
                <a:spcPct val="110000"/>
              </a:lnSpc>
              <a:buFont typeface="Arial" panose="020B0604020202020204" pitchFamily="34" charset="0"/>
              <a:buChar char="•"/>
              <a:defRPr sz="2800" b="1">
                <a:solidFill>
                  <a:schemeClr val="bg1"/>
                </a:solidFill>
              </a:defRPr>
            </a:lvl3pPr>
            <a:lvl4pPr marL="920750" indent="-233363">
              <a:lnSpc>
                <a:spcPct val="110000"/>
              </a:lnSpc>
              <a:buFont typeface="Arial" panose="020B0604020202020204" pitchFamily="34" charset="0"/>
              <a:buChar char="•"/>
              <a:defRPr sz="2400" b="1">
                <a:solidFill>
                  <a:schemeClr val="bg1"/>
                </a:solidFill>
              </a:defRPr>
            </a:lvl4pPr>
            <a:lvl5pPr marL="1377950" indent="-457200">
              <a:lnSpc>
                <a:spcPct val="110000"/>
              </a:lnSpc>
              <a:buFont typeface="Arial" panose="020B0604020202020204" pitchFamily="34" charset="0"/>
              <a:buChar char="•"/>
              <a:defRPr sz="24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close up of a sign&#10;&#10;Description automatically generated">
            <a:extLst>
              <a:ext uri="{FF2B5EF4-FFF2-40B4-BE49-F238E27FC236}">
                <a16:creationId xmlns:a16="http://schemas.microsoft.com/office/drawing/2014/main" id="{6C8A045F-9B10-0A3A-C389-8BB95F96545D}"/>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28866737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our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587DF3-0F7A-BB4C-AB3C-D97FFDFB0EBE}"/>
              </a:ext>
            </a:extLst>
          </p:cNvPr>
          <p:cNvSpPr>
            <a:spLocks noGrp="1"/>
          </p:cNvSpPr>
          <p:nvPr>
            <p:ph type="title" hasCustomPrompt="1"/>
          </p:nvPr>
        </p:nvSpPr>
        <p:spPr/>
        <p:txBody>
          <a:bodyPr/>
          <a:lstStyle>
            <a:lvl1pPr>
              <a:defRPr sz="36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9FAD214-935B-7749-BF0B-768D86063C88}"/>
              </a:ext>
            </a:extLst>
          </p:cNvPr>
          <p:cNvSpPr>
            <a:spLocks noGrp="1"/>
          </p:cNvSpPr>
          <p:nvPr>
            <p:ph sz="half" idx="1" hasCustomPrompt="1"/>
          </p:nvPr>
        </p:nvSpPr>
        <p:spPr>
          <a:xfrm>
            <a:off x="423864" y="1600200"/>
            <a:ext cx="2557876" cy="453888"/>
          </a:xfrm>
        </p:spPr>
        <p:txBody>
          <a:bodyPr/>
          <a:lstStyle>
            <a:lvl1pPr>
              <a:lnSpc>
                <a:spcPct val="110000"/>
              </a:lnSpc>
              <a:defRPr sz="2000" b="1">
                <a:solidFill>
                  <a:schemeClr val="accent2"/>
                </a:solidFill>
                <a:latin typeface="+mn-lt"/>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pic>
        <p:nvPicPr>
          <p:cNvPr id="8" name="Picture 7" descr="A close up of a sign&#10;&#10;Description automatically generated">
            <a:extLst>
              <a:ext uri="{FF2B5EF4-FFF2-40B4-BE49-F238E27FC236}">
                <a16:creationId xmlns:a16="http://schemas.microsoft.com/office/drawing/2014/main" id="{3F5D35F0-A6FD-8141-9364-759174B88624}"/>
              </a:ext>
            </a:extLst>
          </p:cNvPr>
          <p:cNvPicPr>
            <a:picLocks noChangeAspect="1"/>
          </p:cNvPicPr>
          <p:nvPr/>
        </p:nvPicPr>
        <p:blipFill rotWithShape="1">
          <a:blip r:embed="rId2"/>
          <a:srcRect r="62237"/>
          <a:stretch/>
        </p:blipFill>
        <p:spPr>
          <a:xfrm>
            <a:off x="369065" y="6188074"/>
            <a:ext cx="494536" cy="471201"/>
          </a:xfrm>
          <a:prstGeom prst="rect">
            <a:avLst/>
          </a:prstGeom>
          <a:noFill/>
        </p:spPr>
      </p:pic>
      <p:sp>
        <p:nvSpPr>
          <p:cNvPr id="14" name="Content Placeholder 2">
            <a:extLst>
              <a:ext uri="{FF2B5EF4-FFF2-40B4-BE49-F238E27FC236}">
                <a16:creationId xmlns:a16="http://schemas.microsoft.com/office/drawing/2014/main" id="{B12097E7-25B9-8845-929D-D6AD3CAC196A}"/>
              </a:ext>
            </a:extLst>
          </p:cNvPr>
          <p:cNvSpPr>
            <a:spLocks noGrp="1"/>
          </p:cNvSpPr>
          <p:nvPr>
            <p:ph sz="half" idx="13" hasCustomPrompt="1"/>
          </p:nvPr>
        </p:nvSpPr>
        <p:spPr>
          <a:xfrm>
            <a:off x="423864" y="2275840"/>
            <a:ext cx="2557876" cy="3759835"/>
          </a:xfrm>
        </p:spPr>
        <p:txBody>
          <a:bodyPr/>
          <a:lstStyle>
            <a:lvl1pPr>
              <a:lnSpc>
                <a:spcPct val="114000"/>
              </a:lnSpc>
              <a:defRPr sz="1300"/>
            </a:lvl1pPr>
            <a:lvl2pPr>
              <a:lnSpc>
                <a:spcPct val="110000"/>
              </a:lnSpc>
              <a:defRPr sz="2400" b="1">
                <a:solidFill>
                  <a:schemeClr val="bg1"/>
                </a:solidFill>
              </a:defRPr>
            </a:lvl2pPr>
            <a:lvl3pPr marL="628650" indent="-280988">
              <a:lnSpc>
                <a:spcPct val="110000"/>
              </a:lnSpc>
              <a:buFont typeface="Arial" panose="020B0604020202020204" pitchFamily="34" charset="0"/>
              <a:buChar char="•"/>
              <a:defRPr sz="2400" b="1">
                <a:solidFill>
                  <a:schemeClr val="bg1"/>
                </a:solidFill>
              </a:defRPr>
            </a:lvl3pPr>
            <a:lvl4pPr marL="920750" indent="-233363">
              <a:lnSpc>
                <a:spcPct val="110000"/>
              </a:lnSpc>
              <a:buFont typeface="Arial" panose="020B0604020202020204" pitchFamily="34" charset="0"/>
              <a:buChar char="•"/>
              <a:defRPr sz="2000" b="1">
                <a:solidFill>
                  <a:schemeClr val="bg1"/>
                </a:solidFill>
              </a:defRPr>
            </a:lvl4pPr>
            <a:lvl5pPr marL="1377950" indent="-457200">
              <a:lnSpc>
                <a:spcPct val="110000"/>
              </a:lnSpc>
              <a:buFont typeface="Arial" panose="020B0604020202020204" pitchFamily="34" charset="0"/>
              <a:buChar char="•"/>
              <a:defRPr sz="20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D584B4E0-1D45-7F4C-8B69-040A643953F9}"/>
              </a:ext>
            </a:extLst>
          </p:cNvPr>
          <p:cNvSpPr>
            <a:spLocks noGrp="1"/>
          </p:cNvSpPr>
          <p:nvPr>
            <p:ph sz="half" idx="14" hasCustomPrompt="1"/>
          </p:nvPr>
        </p:nvSpPr>
        <p:spPr>
          <a:xfrm>
            <a:off x="3276600" y="1600200"/>
            <a:ext cx="2557876" cy="453888"/>
          </a:xfrm>
        </p:spPr>
        <p:txBody>
          <a:bodyPr/>
          <a:lstStyle>
            <a:lvl1pPr>
              <a:lnSpc>
                <a:spcPct val="110000"/>
              </a:lnSpc>
              <a:defRPr sz="2000" b="1">
                <a:solidFill>
                  <a:schemeClr val="accent2"/>
                </a:solidFill>
                <a:latin typeface="+mn-lt"/>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3" name="Content Placeholder 2">
            <a:extLst>
              <a:ext uri="{FF2B5EF4-FFF2-40B4-BE49-F238E27FC236}">
                <a16:creationId xmlns:a16="http://schemas.microsoft.com/office/drawing/2014/main" id="{EF605304-DBCD-3748-85C6-A5E16B775F69}"/>
              </a:ext>
            </a:extLst>
          </p:cNvPr>
          <p:cNvSpPr>
            <a:spLocks noGrp="1"/>
          </p:cNvSpPr>
          <p:nvPr>
            <p:ph sz="half" idx="15" hasCustomPrompt="1"/>
          </p:nvPr>
        </p:nvSpPr>
        <p:spPr>
          <a:xfrm>
            <a:off x="3276600" y="2275840"/>
            <a:ext cx="2557876" cy="3759835"/>
          </a:xfrm>
        </p:spPr>
        <p:txBody>
          <a:bodyPr/>
          <a:lstStyle>
            <a:lvl1pPr>
              <a:lnSpc>
                <a:spcPct val="114000"/>
              </a:lnSpc>
              <a:defRPr sz="1300"/>
            </a:lvl1pPr>
            <a:lvl2pPr>
              <a:lnSpc>
                <a:spcPct val="110000"/>
              </a:lnSpc>
              <a:defRPr sz="2400" b="1">
                <a:solidFill>
                  <a:schemeClr val="bg1"/>
                </a:solidFill>
              </a:defRPr>
            </a:lvl2pPr>
            <a:lvl3pPr>
              <a:lnSpc>
                <a:spcPct val="110000"/>
              </a:lnSpc>
              <a:defRPr sz="2400" b="1">
                <a:solidFill>
                  <a:schemeClr val="bg1"/>
                </a:solidFill>
              </a:defRPr>
            </a:lvl3pPr>
            <a:lvl4pPr>
              <a:lnSpc>
                <a:spcPct val="110000"/>
              </a:lnSpc>
              <a:defRPr sz="2000" b="1">
                <a:solidFill>
                  <a:schemeClr val="bg1"/>
                </a:solidFill>
              </a:defRPr>
            </a:lvl4pPr>
            <a:lvl5pPr>
              <a:lnSpc>
                <a:spcPct val="110000"/>
              </a:lnSpc>
              <a:defRPr sz="20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2C47CF12-2E39-E641-887C-6F609AC11D46}"/>
              </a:ext>
            </a:extLst>
          </p:cNvPr>
          <p:cNvSpPr>
            <a:spLocks noGrp="1"/>
          </p:cNvSpPr>
          <p:nvPr>
            <p:ph sz="half" idx="16" hasCustomPrompt="1"/>
          </p:nvPr>
        </p:nvSpPr>
        <p:spPr>
          <a:xfrm>
            <a:off x="6096000" y="1600200"/>
            <a:ext cx="2557876" cy="453888"/>
          </a:xfrm>
        </p:spPr>
        <p:txBody>
          <a:bodyPr/>
          <a:lstStyle>
            <a:lvl1pPr>
              <a:lnSpc>
                <a:spcPct val="110000"/>
              </a:lnSpc>
              <a:defRPr sz="2000" b="1">
                <a:solidFill>
                  <a:schemeClr val="accent2"/>
                </a:solidFill>
                <a:latin typeface="+mn-lt"/>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16" name="Content Placeholder 2">
            <a:extLst>
              <a:ext uri="{FF2B5EF4-FFF2-40B4-BE49-F238E27FC236}">
                <a16:creationId xmlns:a16="http://schemas.microsoft.com/office/drawing/2014/main" id="{79D94CEF-1056-8242-A962-7A37EEC93484}"/>
              </a:ext>
            </a:extLst>
          </p:cNvPr>
          <p:cNvSpPr>
            <a:spLocks noGrp="1"/>
          </p:cNvSpPr>
          <p:nvPr>
            <p:ph sz="half" idx="17" hasCustomPrompt="1"/>
          </p:nvPr>
        </p:nvSpPr>
        <p:spPr>
          <a:xfrm>
            <a:off x="6096000" y="2275840"/>
            <a:ext cx="2557876" cy="3759835"/>
          </a:xfrm>
        </p:spPr>
        <p:txBody>
          <a:bodyPr/>
          <a:lstStyle>
            <a:lvl1pPr>
              <a:lnSpc>
                <a:spcPct val="114000"/>
              </a:lnSpc>
              <a:defRPr sz="1300"/>
            </a:lvl1pPr>
            <a:lvl2pPr>
              <a:lnSpc>
                <a:spcPct val="110000"/>
              </a:lnSpc>
              <a:defRPr sz="2400" b="1">
                <a:solidFill>
                  <a:schemeClr val="bg1"/>
                </a:solidFill>
              </a:defRPr>
            </a:lvl2pPr>
            <a:lvl3pPr marL="628650" indent="-280988">
              <a:lnSpc>
                <a:spcPct val="110000"/>
              </a:lnSpc>
              <a:buFont typeface="Arial" panose="020B0604020202020204" pitchFamily="34" charset="0"/>
              <a:buChar char="•"/>
              <a:defRPr sz="2400" b="1">
                <a:solidFill>
                  <a:schemeClr val="bg1"/>
                </a:solidFill>
              </a:defRPr>
            </a:lvl3pPr>
            <a:lvl4pPr marL="920750" indent="-233363">
              <a:lnSpc>
                <a:spcPct val="110000"/>
              </a:lnSpc>
              <a:buFont typeface="Arial" panose="020B0604020202020204" pitchFamily="34" charset="0"/>
              <a:buChar char="•"/>
              <a:defRPr sz="2000" b="1">
                <a:solidFill>
                  <a:schemeClr val="bg1"/>
                </a:solidFill>
              </a:defRPr>
            </a:lvl4pPr>
            <a:lvl5pPr marL="1377950" indent="-457200">
              <a:lnSpc>
                <a:spcPct val="110000"/>
              </a:lnSpc>
              <a:buFont typeface="Arial" panose="020B0604020202020204" pitchFamily="34" charset="0"/>
              <a:buChar char="•"/>
              <a:defRPr sz="20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2">
            <a:extLst>
              <a:ext uri="{FF2B5EF4-FFF2-40B4-BE49-F238E27FC236}">
                <a16:creationId xmlns:a16="http://schemas.microsoft.com/office/drawing/2014/main" id="{78BBF703-53D6-0B4A-9C09-3F32B97C3218}"/>
              </a:ext>
            </a:extLst>
          </p:cNvPr>
          <p:cNvSpPr>
            <a:spLocks noGrp="1"/>
          </p:cNvSpPr>
          <p:nvPr>
            <p:ph sz="half" idx="18" hasCustomPrompt="1"/>
          </p:nvPr>
        </p:nvSpPr>
        <p:spPr>
          <a:xfrm>
            <a:off x="8915400" y="1600200"/>
            <a:ext cx="2557876" cy="453888"/>
          </a:xfrm>
        </p:spPr>
        <p:txBody>
          <a:bodyPr/>
          <a:lstStyle>
            <a:lvl1pPr>
              <a:lnSpc>
                <a:spcPct val="110000"/>
              </a:lnSpc>
              <a:defRPr sz="2000" b="1">
                <a:solidFill>
                  <a:schemeClr val="accent2"/>
                </a:solidFill>
                <a:latin typeface="+mn-lt"/>
              </a:defRPr>
            </a:lvl1pPr>
            <a:lvl2pPr>
              <a:lnSpc>
                <a:spcPct val="114000"/>
              </a:lnSpc>
              <a:defRPr sz="1600"/>
            </a:lvl2pPr>
            <a:lvl3pPr>
              <a:lnSpc>
                <a:spcPct val="114000"/>
              </a:lnSpc>
              <a:defRPr sz="1400"/>
            </a:lvl3pPr>
            <a:lvl4pPr>
              <a:lnSpc>
                <a:spcPct val="114000"/>
              </a:lnSpc>
              <a:defRPr sz="1400"/>
            </a:lvl4pPr>
            <a:lvl5pPr>
              <a:lnSpc>
                <a:spcPct val="114000"/>
              </a:lnSpc>
              <a:defRPr sz="1400"/>
            </a:lvl5pPr>
          </a:lstStyle>
          <a:p>
            <a:pPr lvl="0"/>
            <a:r>
              <a:rPr lang="en-US" dirty="0"/>
              <a:t>CLICK TO EDIT MASTER TEXT</a:t>
            </a:r>
          </a:p>
        </p:txBody>
      </p:sp>
      <p:sp>
        <p:nvSpPr>
          <p:cNvPr id="22" name="Content Placeholder 2">
            <a:extLst>
              <a:ext uri="{FF2B5EF4-FFF2-40B4-BE49-F238E27FC236}">
                <a16:creationId xmlns:a16="http://schemas.microsoft.com/office/drawing/2014/main" id="{F41794F8-3551-B348-A439-E14CD5D02352}"/>
              </a:ext>
            </a:extLst>
          </p:cNvPr>
          <p:cNvSpPr>
            <a:spLocks noGrp="1"/>
          </p:cNvSpPr>
          <p:nvPr>
            <p:ph sz="half" idx="19" hasCustomPrompt="1"/>
          </p:nvPr>
        </p:nvSpPr>
        <p:spPr>
          <a:xfrm>
            <a:off x="8915400" y="2275840"/>
            <a:ext cx="2557876" cy="3759835"/>
          </a:xfrm>
        </p:spPr>
        <p:txBody>
          <a:bodyPr/>
          <a:lstStyle>
            <a:lvl1pPr>
              <a:lnSpc>
                <a:spcPct val="114000"/>
              </a:lnSpc>
              <a:defRPr sz="1300"/>
            </a:lvl1pPr>
            <a:lvl2pPr>
              <a:lnSpc>
                <a:spcPct val="110000"/>
              </a:lnSpc>
              <a:defRPr sz="2400" b="1">
                <a:solidFill>
                  <a:schemeClr val="bg1"/>
                </a:solidFill>
              </a:defRPr>
            </a:lvl2pPr>
            <a:lvl3pPr marL="628650" indent="-280988">
              <a:lnSpc>
                <a:spcPct val="110000"/>
              </a:lnSpc>
              <a:buFont typeface="Arial" panose="020B0604020202020204" pitchFamily="34" charset="0"/>
              <a:buChar char="•"/>
              <a:defRPr sz="2400" b="1">
                <a:solidFill>
                  <a:schemeClr val="bg1"/>
                </a:solidFill>
              </a:defRPr>
            </a:lvl3pPr>
            <a:lvl4pPr marL="920750" indent="-233363">
              <a:lnSpc>
                <a:spcPct val="110000"/>
              </a:lnSpc>
              <a:buFont typeface="Arial" panose="020B0604020202020204" pitchFamily="34" charset="0"/>
              <a:buChar char="•"/>
              <a:defRPr sz="2000" b="1">
                <a:solidFill>
                  <a:schemeClr val="bg1"/>
                </a:solidFill>
              </a:defRPr>
            </a:lvl4pPr>
            <a:lvl5pPr marL="1377950" indent="-457200">
              <a:lnSpc>
                <a:spcPct val="110000"/>
              </a:lnSpc>
              <a:buFont typeface="Arial" panose="020B0604020202020204" pitchFamily="34" charset="0"/>
              <a:buChar char="•"/>
              <a:defRPr sz="2000" b="0">
                <a:solidFill>
                  <a:schemeClr val="bg1"/>
                </a:solidFill>
              </a:defRPr>
            </a:lvl5pPr>
          </a:lstStyle>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descr="A close up of a sign&#10;&#10;Description automatically generated">
            <a:extLst>
              <a:ext uri="{FF2B5EF4-FFF2-40B4-BE49-F238E27FC236}">
                <a16:creationId xmlns:a16="http://schemas.microsoft.com/office/drawing/2014/main" id="{1E591E26-CF5F-B2AF-0CA1-9AF5E6E9AD27}"/>
              </a:ext>
            </a:extLst>
          </p:cNvPr>
          <p:cNvPicPr>
            <a:picLocks noChangeAspect="1"/>
          </p:cNvPicPr>
          <p:nvPr userDrawn="1"/>
        </p:nvPicPr>
        <p:blipFill rotWithShape="1">
          <a:blip r:embed="rId2"/>
          <a:srcRect r="62237"/>
          <a:stretch/>
        </p:blipFill>
        <p:spPr>
          <a:xfrm>
            <a:off x="369065" y="6188074"/>
            <a:ext cx="494536" cy="471201"/>
          </a:xfrm>
          <a:prstGeom prst="rect">
            <a:avLst/>
          </a:prstGeom>
          <a:noFill/>
        </p:spPr>
      </p:pic>
    </p:spTree>
    <p:extLst>
      <p:ext uri="{BB962C8B-B14F-4D97-AF65-F5344CB8AC3E}">
        <p14:creationId xmlns:p14="http://schemas.microsoft.com/office/powerpoint/2010/main" val="39091153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2.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A24567-35BB-F34C-BE28-2F27CD24E637}"/>
              </a:ext>
            </a:extLst>
          </p:cNvPr>
          <p:cNvSpPr>
            <a:spLocks noGrp="1"/>
          </p:cNvSpPr>
          <p:nvPr>
            <p:ph type="title"/>
          </p:nvPr>
        </p:nvSpPr>
        <p:spPr>
          <a:xfrm>
            <a:off x="423864" y="457200"/>
            <a:ext cx="8507412" cy="1143000"/>
          </a:xfrm>
          <a:prstGeom prst="rect">
            <a:avLst/>
          </a:prstGeom>
        </p:spPr>
        <p:txBody>
          <a:bodyPr vert="horz" lIns="0" tIns="0" rIns="0" bIns="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41894BC-F12D-D64A-B25C-00D4DE20FA4F}"/>
              </a:ext>
            </a:extLst>
          </p:cNvPr>
          <p:cNvSpPr>
            <a:spLocks noGrp="1"/>
          </p:cNvSpPr>
          <p:nvPr>
            <p:ph type="body" idx="1"/>
          </p:nvPr>
        </p:nvSpPr>
        <p:spPr>
          <a:xfrm>
            <a:off x="423863" y="1600199"/>
            <a:ext cx="8507412" cy="4435475"/>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E2AE3F34-D11C-3540-B14F-649A3DCD4AD3}"/>
              </a:ext>
            </a:extLst>
          </p:cNvPr>
          <p:cNvSpPr>
            <a:spLocks noGrp="1"/>
          </p:cNvSpPr>
          <p:nvPr>
            <p:ph type="ftr" sz="quarter" idx="3"/>
          </p:nvPr>
        </p:nvSpPr>
        <p:spPr>
          <a:xfrm>
            <a:off x="922606" y="6362700"/>
            <a:ext cx="5173394" cy="495300"/>
          </a:xfrm>
          <a:prstGeom prst="rect">
            <a:avLst/>
          </a:prstGeom>
        </p:spPr>
        <p:txBody>
          <a:bodyPr vert="horz" lIns="0" tIns="0" rIns="0" bIns="0" rtlCol="0" anchor="t" anchorCtr="0">
            <a:noAutofit/>
          </a:bodyPr>
          <a:lstStyle>
            <a:lvl1pPr algn="l">
              <a:defRPr sz="800">
                <a:solidFill>
                  <a:schemeClr val="accent1"/>
                </a:solidFill>
                <a:latin typeface="Arial" panose="020B0604020202020204" pitchFamily="34" charset="0"/>
                <a:cs typeface="Arial" panose="020B0604020202020204" pitchFamily="34" charset="0"/>
              </a:defRPr>
            </a:lvl1pPr>
          </a:lstStyle>
          <a:p>
            <a:r>
              <a:rPr lang="en-US"/>
              <a:t>PowerPoint template guidelines and examples</a:t>
            </a:r>
            <a:endParaRPr lang="en-US" dirty="0"/>
          </a:p>
        </p:txBody>
      </p:sp>
      <p:sp>
        <p:nvSpPr>
          <p:cNvPr id="6" name="Slide Number Placeholder 5">
            <a:extLst>
              <a:ext uri="{FF2B5EF4-FFF2-40B4-BE49-F238E27FC236}">
                <a16:creationId xmlns:a16="http://schemas.microsoft.com/office/drawing/2014/main" id="{41A719F2-77FF-6F4D-8225-B37BCFBB2991}"/>
              </a:ext>
            </a:extLst>
          </p:cNvPr>
          <p:cNvSpPr>
            <a:spLocks noGrp="1"/>
          </p:cNvSpPr>
          <p:nvPr>
            <p:ph type="sldNum" sz="quarter" idx="4"/>
          </p:nvPr>
        </p:nvSpPr>
        <p:spPr>
          <a:xfrm>
            <a:off x="8931275" y="6362700"/>
            <a:ext cx="2833688" cy="495300"/>
          </a:xfrm>
          <a:prstGeom prst="rect">
            <a:avLst/>
          </a:prstGeom>
        </p:spPr>
        <p:txBody>
          <a:bodyPr vert="horz" lIns="0" tIns="0" rIns="0" bIns="0" rtlCol="0" anchor="t" anchorCtr="0"/>
          <a:lstStyle>
            <a:lvl1pPr algn="r">
              <a:defRPr sz="1000">
                <a:solidFill>
                  <a:schemeClr val="accent1"/>
                </a:solidFill>
                <a:latin typeface="Arial" panose="020B0604020202020204" pitchFamily="34" charset="0"/>
                <a:cs typeface="Arial" panose="020B0604020202020204" pitchFamily="34" charset="0"/>
              </a:defRPr>
            </a:lvl1pPr>
          </a:lstStyle>
          <a:p>
            <a:fld id="{61ADE5DC-7D63-DF48-9E5C-D85B8F0CA549}" type="slidenum">
              <a:rPr lang="en-US" smtClean="0"/>
              <a:pPr/>
              <a:t>‹#›</a:t>
            </a:fld>
            <a:endParaRPr lang="en-US" dirty="0"/>
          </a:p>
        </p:txBody>
      </p:sp>
    </p:spTree>
    <p:extLst>
      <p:ext uri="{BB962C8B-B14F-4D97-AF65-F5344CB8AC3E}">
        <p14:creationId xmlns:p14="http://schemas.microsoft.com/office/powerpoint/2010/main" val="2430904997"/>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 id="2147483886" r:id="rId17"/>
    <p:sldLayoutId id="2147483887" r:id="rId18"/>
    <p:sldLayoutId id="2147483888" r:id="rId19"/>
    <p:sldLayoutId id="2147483889" r:id="rId20"/>
    <p:sldLayoutId id="2147483890" r:id="rId21"/>
    <p:sldLayoutId id="2147483891" r:id="rId22"/>
    <p:sldLayoutId id="2147483892" r:id="rId23"/>
    <p:sldLayoutId id="2147483893" r:id="rId24"/>
    <p:sldLayoutId id="2147483717" r:id="rId25"/>
    <p:sldLayoutId id="2147483718" r:id="rId26"/>
    <p:sldLayoutId id="2147483689" r:id="rId27"/>
    <p:sldLayoutId id="2147483660" r:id="rId28"/>
    <p:sldLayoutId id="2147483691" r:id="rId29"/>
    <p:sldLayoutId id="2147483683" r:id="rId30"/>
    <p:sldLayoutId id="2147483662" r:id="rId31"/>
    <p:sldLayoutId id="2147483663" r:id="rId32"/>
    <p:sldLayoutId id="2147483684" r:id="rId33"/>
    <p:sldLayoutId id="2147483688" r:id="rId34"/>
    <p:sldLayoutId id="2147483657" r:id="rId35"/>
    <p:sldLayoutId id="2147483687" r:id="rId36"/>
    <p:sldLayoutId id="2147483651" r:id="rId37"/>
    <p:sldLayoutId id="2147483664" r:id="rId38"/>
    <p:sldLayoutId id="2147483665" r:id="rId39"/>
    <p:sldLayoutId id="2147483666" r:id="rId40"/>
    <p:sldLayoutId id="2147483667" r:id="rId41"/>
    <p:sldLayoutId id="2147483668" r:id="rId42"/>
    <p:sldLayoutId id="2147483669" r:id="rId43"/>
    <p:sldLayoutId id="2147483670" r:id="rId44"/>
    <p:sldLayoutId id="2147483671" r:id="rId45"/>
    <p:sldLayoutId id="2147483672" r:id="rId46"/>
    <p:sldLayoutId id="2147483673" r:id="rId47"/>
    <p:sldLayoutId id="2147483674" r:id="rId48"/>
    <p:sldLayoutId id="2147483675" r:id="rId49"/>
    <p:sldLayoutId id="2147483676" r:id="rId50"/>
    <p:sldLayoutId id="2147483677" r:id="rId51"/>
    <p:sldLayoutId id="2147483678" r:id="rId52"/>
    <p:sldLayoutId id="2147483679" r:id="rId53"/>
    <p:sldLayoutId id="2147483680" r:id="rId54"/>
    <p:sldLayoutId id="2147483681" r:id="rId55"/>
    <p:sldLayoutId id="2147483682" r:id="rId56"/>
  </p:sldLayoutIdLst>
  <p:hf sldNum="0" hdr="0"/>
  <p:txStyles>
    <p:titleStyle>
      <a:lvl1pPr algn="l" defTabSz="914400" rtl="0" eaLnBrk="1" latinLnBrk="0" hangingPunct="1">
        <a:lnSpc>
          <a:spcPct val="100000"/>
        </a:lnSpc>
        <a:spcBef>
          <a:spcPct val="0"/>
        </a:spcBef>
        <a:buNone/>
        <a:defRPr sz="3600" kern="1200">
          <a:solidFill>
            <a:schemeClr val="accent1"/>
          </a:solidFill>
          <a:latin typeface="+mj-lt"/>
          <a:ea typeface="+mj-ea"/>
          <a:cs typeface="Arial" panose="020B0604020202020204" pitchFamily="34" charset="0"/>
        </a:defRPr>
      </a:lvl1pPr>
    </p:titleStyle>
    <p:bodyStyle>
      <a:lvl1pPr marL="0" indent="0" algn="l" defTabSz="914400" rtl="0" eaLnBrk="1" latinLnBrk="0" hangingPunct="1">
        <a:lnSpc>
          <a:spcPct val="110000"/>
        </a:lnSpc>
        <a:spcBef>
          <a:spcPts val="0"/>
        </a:spcBef>
        <a:buFont typeface="Arial" panose="020B0604020202020204" pitchFamily="34" charset="0"/>
        <a:buNone/>
        <a:defRPr sz="2800" b="1" kern="1200">
          <a:solidFill>
            <a:schemeClr val="tx2"/>
          </a:solidFill>
          <a:latin typeface="+mn-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800" b="1" kern="1200">
          <a:solidFill>
            <a:schemeClr val="tx2"/>
          </a:solidFill>
          <a:latin typeface="+mn-lt"/>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100000"/>
        <a:buFont typeface="Arial" panose="020B0604020202020204" pitchFamily="34" charset="0"/>
        <a:buChar char="•"/>
        <a:tabLst/>
        <a:defRPr sz="2800" b="1" kern="1200">
          <a:solidFill>
            <a:schemeClr val="tx2"/>
          </a:solidFill>
          <a:latin typeface="+mn-lt"/>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SzPct val="100000"/>
        <a:buFont typeface="Arial" panose="020B0604020202020204" pitchFamily="34" charset="0"/>
        <a:buChar char="•"/>
        <a:tabLst/>
        <a:defRPr sz="2400" b="1" kern="1200">
          <a:solidFill>
            <a:schemeClr val="tx2"/>
          </a:solidFill>
          <a:latin typeface="+mn-lt"/>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SzPct val="100000"/>
        <a:buFont typeface="Arial" panose="020B0604020202020204" pitchFamily="34" charset="0"/>
        <a:buChar char="•"/>
        <a:tabLst/>
        <a:defRPr sz="2400" b="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5" orient="horz" pos="2160" userDrawn="1">
          <p15:clr>
            <a:srgbClr val="F26B43"/>
          </p15:clr>
        </p15:guide>
        <p15:guide id="16" pos="3840" userDrawn="1">
          <p15:clr>
            <a:srgbClr val="F26B43"/>
          </p15:clr>
        </p15:guide>
        <p15:guide id="17" orient="horz" pos="288" userDrawn="1">
          <p15:clr>
            <a:srgbClr val="F26B43"/>
          </p15:clr>
        </p15:guide>
        <p15:guide id="18" orient="horz" pos="1008" userDrawn="1">
          <p15:clr>
            <a:srgbClr val="F26B43"/>
          </p15:clr>
        </p15:guide>
        <p15:guide id="19" pos="267" userDrawn="1">
          <p15:clr>
            <a:srgbClr val="F26B43"/>
          </p15:clr>
        </p15:guide>
        <p15:guide id="20" orient="horz" pos="4008" userDrawn="1">
          <p15:clr>
            <a:srgbClr val="F26B43"/>
          </p15:clr>
        </p15:guide>
        <p15:guide id="21" pos="7411" userDrawn="1">
          <p15:clr>
            <a:srgbClr val="F26B43"/>
          </p15:clr>
        </p15:guide>
        <p15:guide id="22" pos="5626" userDrawn="1">
          <p15:clr>
            <a:srgbClr val="F26B43"/>
          </p15:clr>
        </p15:guide>
        <p15:guide id="23" pos="2053" userDrawn="1">
          <p15:clr>
            <a:srgbClr val="F26B43"/>
          </p15:clr>
        </p15:guide>
        <p15:guide id="24" orient="horz" pos="1558" userDrawn="1">
          <p15:clr>
            <a:srgbClr val="F26B43"/>
          </p15:clr>
        </p15:guide>
        <p15:guide id="25" orient="horz" pos="3802" userDrawn="1">
          <p15:clr>
            <a:srgbClr val="F26B43"/>
          </p15:clr>
        </p15:guide>
        <p15:guide id="2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6/4/2026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57432578"/>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hyperlink" Target="https://info.kofc.org/EFF-Onboarding-LP.html" TargetMode="Externa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hyperlink" Target="http://www.kofc.org/corleaders" TargetMode="External"/><Relationship Id="rId4" Type="http://schemas.openxmlformats.org/officeDocument/2006/relationships/hyperlink" Target="http://www.kofc.org/cor" TargetMode="Externa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33.jpeg"/><Relationship Id="rId4" Type="http://schemas.openxmlformats.org/officeDocument/2006/relationships/hyperlink" Target="http://www.kofc.org/gospel"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3.xml"/><Relationship Id="rId1" Type="http://schemas.openxmlformats.org/officeDocument/2006/relationships/tags" Target="../tags/tag5.xml"/><Relationship Id="rId5" Type="http://schemas.openxmlformats.org/officeDocument/2006/relationships/image" Target="../media/image34.png"/><Relationship Id="rId4" Type="http://schemas.openxmlformats.org/officeDocument/2006/relationships/hyperlink" Target="https://info.kofc.org/EFF-Onboarding-LP.html"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6.xml"/><Relationship Id="rId5" Type="http://schemas.openxmlformats.org/officeDocument/2006/relationships/image" Target="../media/image35.png"/><Relationship Id="rId4" Type="http://schemas.openxmlformats.org/officeDocument/2006/relationships/hyperlink" Target="https://info.kofc.org/EFF-Onboarding-LP.html"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s://www.kofc.org/applicationportal/AuthorizeUser.action" TargetMode="External"/><Relationship Id="rId3" Type="http://schemas.openxmlformats.org/officeDocument/2006/relationships/notesSlide" Target="../notesSlides/notesSlide14.xml"/><Relationship Id="rId7" Type="http://schemas.openxmlformats.org/officeDocument/2006/relationships/hyperlink" Target="https://knightsgear.com/?srsltid=AfmBOoq40N-b3WnuBmrcJ8US2NJVbhgLWRhPtuNMyI5oSc05EilPxOIU" TargetMode="External"/><Relationship Id="rId2" Type="http://schemas.openxmlformats.org/officeDocument/2006/relationships/slideLayout" Target="../slideLayouts/slideLayout13.xml"/><Relationship Id="rId1" Type="http://schemas.openxmlformats.org/officeDocument/2006/relationships/tags" Target="../tags/tag7.xml"/><Relationship Id="rId6" Type="http://schemas.openxmlformats.org/officeDocument/2006/relationships/hyperlink" Target="https://shopcatholicinfo.com/collections/cor-resources" TargetMode="External"/><Relationship Id="rId5" Type="http://schemas.openxmlformats.org/officeDocument/2006/relationships/hyperlink" Target="https://www2.kofc.org/applicationportal/AuthorizeUser.action" TargetMode="External"/><Relationship Id="rId4" Type="http://schemas.openxmlformats.org/officeDocument/2006/relationships/hyperlink" Target="https://www.kofc.org/corleader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8.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6.xml.rels><?xml version="1.0" encoding="UTF-8" standalone="yes"?>
<Relationships xmlns="http://schemas.openxmlformats.org/package/2006/relationships"><Relationship Id="rId2" Type="http://schemas.openxmlformats.org/officeDocument/2006/relationships/hyperlink" Target="http://www.kofc.org/mcgivneyfellowship" TargetMode="Externa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58.xml"/><Relationship Id="rId1" Type="http://schemas.openxmlformats.org/officeDocument/2006/relationships/video" Target="https://www.youtube.com/embed/5kjQxpoSlzc?feature=oembed" TargetMode="Externa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svg"/><Relationship Id="rId1" Type="http://schemas.openxmlformats.org/officeDocument/2006/relationships/slideLayout" Target="../slideLayouts/slideLayout63.xml"/><Relationship Id="rId5" Type="http://schemas.openxmlformats.org/officeDocument/2006/relationships/image" Target="../media/image52.jpeg"/><Relationship Id="rId4" Type="http://schemas.openxmlformats.org/officeDocument/2006/relationships/image" Target="../media/image51.svg"/></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svg"/><Relationship Id="rId1" Type="http://schemas.openxmlformats.org/officeDocument/2006/relationships/slideLayout" Target="../slideLayouts/slideLayout11.xml"/><Relationship Id="rId4" Type="http://schemas.openxmlformats.org/officeDocument/2006/relationships/image" Target="../media/image51.svg"/></Relationships>
</file>

<file path=ppt/slides/_rels/slide54.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5.svg"/><Relationship Id="rId1" Type="http://schemas.openxmlformats.org/officeDocument/2006/relationships/slideLayout" Target="../slideLayouts/slideLayout11.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81382-5394-E384-F20C-B1BC355B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3338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33421-8F25-5FE5-7EA8-1F6D54CC5E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F5E2B1-44CB-E81A-B114-C40809C6BD35}"/>
              </a:ext>
            </a:extLst>
          </p:cNvPr>
          <p:cNvSpPr>
            <a:spLocks noGrp="1"/>
          </p:cNvSpPr>
          <p:nvPr>
            <p:ph type="title"/>
          </p:nvPr>
        </p:nvSpPr>
        <p:spPr>
          <a:xfrm>
            <a:off x="623455" y="467591"/>
            <a:ext cx="10141527" cy="1143000"/>
          </a:xfrm>
        </p:spPr>
        <p:txBody>
          <a:bodyPr/>
          <a:lstStyle/>
          <a:p>
            <a:r>
              <a:rPr lang="en-US" dirty="0"/>
              <a:t>Possible Firewall Error – Just hit refresh</a:t>
            </a:r>
            <a:br>
              <a:rPr lang="en-US" dirty="0"/>
            </a:br>
            <a:br>
              <a:rPr lang="en-US" dirty="0"/>
            </a:br>
            <a:endParaRPr lang="en-US" dirty="0"/>
          </a:p>
        </p:txBody>
      </p:sp>
      <p:pic>
        <p:nvPicPr>
          <p:cNvPr id="8" name="Content Placeholder 7">
            <a:extLst>
              <a:ext uri="{FF2B5EF4-FFF2-40B4-BE49-F238E27FC236}">
                <a16:creationId xmlns:a16="http://schemas.microsoft.com/office/drawing/2014/main" id="{082A9120-79AB-1AEE-B3B2-7659E7E040E0}"/>
              </a:ext>
            </a:extLst>
          </p:cNvPr>
          <p:cNvPicPr>
            <a:picLocks noGrp="1" noChangeAspect="1"/>
          </p:cNvPicPr>
          <p:nvPr>
            <p:ph sz="half" idx="1"/>
          </p:nvPr>
        </p:nvPicPr>
        <p:blipFill>
          <a:blip r:embed="rId2"/>
          <a:stretch>
            <a:fillRect/>
          </a:stretch>
        </p:blipFill>
        <p:spPr>
          <a:xfrm>
            <a:off x="1695634" y="1503167"/>
            <a:ext cx="8015787" cy="4315742"/>
          </a:xfrm>
        </p:spPr>
      </p:pic>
    </p:spTree>
    <p:extLst>
      <p:ext uri="{BB962C8B-B14F-4D97-AF65-F5344CB8AC3E}">
        <p14:creationId xmlns:p14="http://schemas.microsoft.com/office/powerpoint/2010/main" val="4877385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FE5A6-A924-B6D6-D65C-6C3250A31400}"/>
              </a:ext>
            </a:extLst>
          </p:cNvPr>
          <p:cNvSpPr>
            <a:spLocks noGrp="1"/>
          </p:cNvSpPr>
          <p:nvPr>
            <p:ph type="title"/>
          </p:nvPr>
        </p:nvSpPr>
        <p:spPr/>
        <p:txBody>
          <a:bodyPr/>
          <a:lstStyle/>
          <a:p>
            <a:r>
              <a:rPr lang="en-US" dirty="0"/>
              <a:t>Teams - SharePoint</a:t>
            </a:r>
          </a:p>
        </p:txBody>
      </p:sp>
      <p:pic>
        <p:nvPicPr>
          <p:cNvPr id="6" name="Picture 5" descr="A screenshot of a cellphone&#10;&#10;AI-generated content may be incorrect.">
            <a:extLst>
              <a:ext uri="{FF2B5EF4-FFF2-40B4-BE49-F238E27FC236}">
                <a16:creationId xmlns:a16="http://schemas.microsoft.com/office/drawing/2014/main" id="{25207D76-F5FF-F0F1-C608-2550243C5824}"/>
              </a:ext>
            </a:extLst>
          </p:cNvPr>
          <p:cNvPicPr>
            <a:picLocks noChangeAspect="1"/>
          </p:cNvPicPr>
          <p:nvPr/>
        </p:nvPicPr>
        <p:blipFill>
          <a:blip r:embed="rId2"/>
          <a:stretch>
            <a:fillRect/>
          </a:stretch>
        </p:blipFill>
        <p:spPr>
          <a:xfrm>
            <a:off x="6980982" y="593195"/>
            <a:ext cx="4776395" cy="5407106"/>
          </a:xfrm>
          <a:prstGeom prst="rect">
            <a:avLst/>
          </a:prstGeom>
        </p:spPr>
      </p:pic>
      <p:sp>
        <p:nvSpPr>
          <p:cNvPr id="7" name="Content Placeholder 2">
            <a:extLst>
              <a:ext uri="{FF2B5EF4-FFF2-40B4-BE49-F238E27FC236}">
                <a16:creationId xmlns:a16="http://schemas.microsoft.com/office/drawing/2014/main" id="{4D1714F7-A17F-DEE5-37CD-3023863796D1}"/>
              </a:ext>
            </a:extLst>
          </p:cNvPr>
          <p:cNvSpPr>
            <a:spLocks noGrp="1"/>
          </p:cNvSpPr>
          <p:nvPr>
            <p:ph sz="half" idx="1"/>
          </p:nvPr>
        </p:nvSpPr>
        <p:spPr>
          <a:xfrm>
            <a:off x="434623" y="1211262"/>
            <a:ext cx="6557119" cy="4435475"/>
          </a:xfrm>
        </p:spPr>
        <p:txBody>
          <a:bodyPr/>
          <a:lstStyle/>
          <a:p>
            <a:pPr marL="457200" indent="-457200">
              <a:buFont typeface="Arial" panose="020B0604020202020204" pitchFamily="34" charset="0"/>
              <a:buChar char="•"/>
            </a:pPr>
            <a:r>
              <a:rPr lang="en-US" dirty="0"/>
              <a:t>Affiliate Membership Data</a:t>
            </a:r>
          </a:p>
          <a:p>
            <a:pPr marL="457200" indent="-457200">
              <a:buFont typeface="Arial" panose="020B0604020202020204" pitchFamily="34" charset="0"/>
              <a:buChar char="•"/>
            </a:pPr>
            <a:r>
              <a:rPr lang="en-US" dirty="0"/>
              <a:t>Annual Survey Results</a:t>
            </a:r>
          </a:p>
          <a:p>
            <a:pPr marL="457200" indent="-457200">
              <a:buFont typeface="Arial" panose="020B0604020202020204" pitchFamily="34" charset="0"/>
              <a:buChar char="•"/>
            </a:pPr>
            <a:r>
              <a:rPr lang="en-US" dirty="0"/>
              <a:t>Council &amp; District Award Progress</a:t>
            </a:r>
          </a:p>
          <a:p>
            <a:pPr marL="457200" indent="-457200">
              <a:buFont typeface="Arial" panose="020B0604020202020204" pitchFamily="34" charset="0"/>
              <a:buChar char="•"/>
            </a:pPr>
            <a:r>
              <a:rPr lang="en-US" dirty="0"/>
              <a:t>Council Health Data</a:t>
            </a:r>
          </a:p>
          <a:p>
            <a:pPr marL="457200" indent="-457200">
              <a:buFont typeface="Arial" panose="020B0604020202020204" pitchFamily="34" charset="0"/>
              <a:buChar char="•"/>
            </a:pPr>
            <a:r>
              <a:rPr lang="en-US" dirty="0"/>
              <a:t>Officer Contact Lists</a:t>
            </a:r>
          </a:p>
          <a:p>
            <a:pPr marL="457200" indent="-457200">
              <a:buFont typeface="Arial" panose="020B0604020202020204" pitchFamily="34" charset="0"/>
              <a:buChar char="•"/>
            </a:pPr>
            <a:r>
              <a:rPr lang="en-US" dirty="0"/>
              <a:t>Form 944 Submission and Summary</a:t>
            </a:r>
          </a:p>
          <a:p>
            <a:pPr marL="457200" indent="-457200">
              <a:buFont typeface="Arial" panose="020B0604020202020204" pitchFamily="34" charset="0"/>
              <a:buChar char="•"/>
            </a:pPr>
            <a:r>
              <a:rPr lang="en-US" dirty="0"/>
              <a:t>Online Membership Data</a:t>
            </a:r>
          </a:p>
          <a:p>
            <a:pPr marL="457200" indent="-457200">
              <a:buFont typeface="Arial" panose="020B0604020202020204" pitchFamily="34" charset="0"/>
              <a:buChar char="•"/>
            </a:pPr>
            <a:r>
              <a:rPr lang="en-US" dirty="0"/>
              <a:t>Programs Data</a:t>
            </a:r>
          </a:p>
          <a:p>
            <a:pPr marL="457200" indent="-457200">
              <a:buFont typeface="Arial" panose="020B0604020202020204" pitchFamily="34" charset="0"/>
              <a:buChar char="•"/>
            </a:pPr>
            <a:r>
              <a:rPr lang="en-US" dirty="0"/>
              <a:t>Supreme Hosted FBE Data</a:t>
            </a:r>
          </a:p>
          <a:p>
            <a:endParaRPr lang="en-US" dirty="0"/>
          </a:p>
        </p:txBody>
      </p:sp>
    </p:spTree>
    <p:extLst>
      <p:ext uri="{BB962C8B-B14F-4D97-AF65-F5344CB8AC3E}">
        <p14:creationId xmlns:p14="http://schemas.microsoft.com/office/powerpoint/2010/main" val="2270684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1F9D78-37AC-B4A5-848D-E309355641ED}"/>
              </a:ext>
            </a:extLst>
          </p:cNvPr>
          <p:cNvPicPr>
            <a:picLocks noChangeAspect="1"/>
          </p:cNvPicPr>
          <p:nvPr/>
        </p:nvPicPr>
        <p:blipFill>
          <a:blip r:embed="rId2"/>
          <a:stretch>
            <a:fillRect/>
          </a:stretch>
        </p:blipFill>
        <p:spPr>
          <a:xfrm>
            <a:off x="176645" y="677731"/>
            <a:ext cx="11916387" cy="5348996"/>
          </a:xfrm>
          <a:prstGeom prst="rect">
            <a:avLst/>
          </a:prstGeom>
        </p:spPr>
      </p:pic>
      <p:sp>
        <p:nvSpPr>
          <p:cNvPr id="9" name="TextBox 8">
            <a:extLst>
              <a:ext uri="{FF2B5EF4-FFF2-40B4-BE49-F238E27FC236}">
                <a16:creationId xmlns:a16="http://schemas.microsoft.com/office/drawing/2014/main" id="{8858B8BD-7376-0162-51D2-5878FEF479A8}"/>
              </a:ext>
            </a:extLst>
          </p:cNvPr>
          <p:cNvSpPr txBox="1"/>
          <p:nvPr/>
        </p:nvSpPr>
        <p:spPr>
          <a:xfrm>
            <a:off x="176645" y="123733"/>
            <a:ext cx="6094206" cy="523220"/>
          </a:xfrm>
          <a:prstGeom prst="rect">
            <a:avLst/>
          </a:prstGeom>
          <a:noFill/>
        </p:spPr>
        <p:txBody>
          <a:bodyPr wrap="square">
            <a:spAutoFit/>
          </a:bodyPr>
          <a:lstStyle/>
          <a:p>
            <a:r>
              <a:rPr lang="en-US" sz="2800" b="1" dirty="0">
                <a:solidFill>
                  <a:schemeClr val="bg1"/>
                </a:solidFill>
              </a:rPr>
              <a:t>Pending Applications List</a:t>
            </a:r>
          </a:p>
        </p:txBody>
      </p:sp>
    </p:spTree>
    <p:extLst>
      <p:ext uri="{BB962C8B-B14F-4D97-AF65-F5344CB8AC3E}">
        <p14:creationId xmlns:p14="http://schemas.microsoft.com/office/powerpoint/2010/main" val="38702776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D6B52C-0128-1923-4211-65B69A5985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FA6136-09E3-BE03-3D41-652ABCC4DB69}"/>
              </a:ext>
            </a:extLst>
          </p:cNvPr>
          <p:cNvSpPr>
            <a:spLocks noGrp="1"/>
          </p:cNvSpPr>
          <p:nvPr>
            <p:ph type="title"/>
          </p:nvPr>
        </p:nvSpPr>
        <p:spPr>
          <a:xfrm>
            <a:off x="623455" y="91440"/>
            <a:ext cx="10591027" cy="1143000"/>
          </a:xfrm>
        </p:spPr>
        <p:txBody>
          <a:bodyPr/>
          <a:lstStyle/>
          <a:p>
            <a:r>
              <a:rPr lang="en-US" dirty="0"/>
              <a:t>Online Roster and the 1 for 10 Incentive</a:t>
            </a:r>
          </a:p>
        </p:txBody>
      </p:sp>
      <p:pic>
        <p:nvPicPr>
          <p:cNvPr id="4" name="Picture 3">
            <a:extLst>
              <a:ext uri="{FF2B5EF4-FFF2-40B4-BE49-F238E27FC236}">
                <a16:creationId xmlns:a16="http://schemas.microsoft.com/office/drawing/2014/main" id="{8B31DAD7-517E-148E-B230-FB0948D67F4B}"/>
              </a:ext>
            </a:extLst>
          </p:cNvPr>
          <p:cNvPicPr>
            <a:picLocks noChangeAspect="1"/>
          </p:cNvPicPr>
          <p:nvPr/>
        </p:nvPicPr>
        <p:blipFill>
          <a:blip r:embed="rId3"/>
          <a:stretch>
            <a:fillRect/>
          </a:stretch>
        </p:blipFill>
        <p:spPr>
          <a:xfrm>
            <a:off x="187036" y="839586"/>
            <a:ext cx="11827932" cy="2298469"/>
          </a:xfrm>
          <a:prstGeom prst="rect">
            <a:avLst/>
          </a:prstGeom>
        </p:spPr>
      </p:pic>
      <p:pic>
        <p:nvPicPr>
          <p:cNvPr id="7" name="Picture 6">
            <a:extLst>
              <a:ext uri="{FF2B5EF4-FFF2-40B4-BE49-F238E27FC236}">
                <a16:creationId xmlns:a16="http://schemas.microsoft.com/office/drawing/2014/main" id="{C1826F3C-4078-AE4D-7DF6-AC9F1E7BFFEE}"/>
              </a:ext>
            </a:extLst>
          </p:cNvPr>
          <p:cNvPicPr>
            <a:picLocks noChangeAspect="1"/>
          </p:cNvPicPr>
          <p:nvPr/>
        </p:nvPicPr>
        <p:blipFill>
          <a:blip r:embed="rId4"/>
          <a:stretch>
            <a:fillRect/>
          </a:stretch>
        </p:blipFill>
        <p:spPr>
          <a:xfrm>
            <a:off x="445731" y="3236223"/>
            <a:ext cx="4967933" cy="2426821"/>
          </a:xfrm>
          <a:prstGeom prst="rect">
            <a:avLst/>
          </a:prstGeom>
        </p:spPr>
      </p:pic>
      <p:sp>
        <p:nvSpPr>
          <p:cNvPr id="3" name="TextBox 2">
            <a:extLst>
              <a:ext uri="{FF2B5EF4-FFF2-40B4-BE49-F238E27FC236}">
                <a16:creationId xmlns:a16="http://schemas.microsoft.com/office/drawing/2014/main" id="{94AB36A1-ABF1-F1B0-7CE8-7BE4EB07A7C3}"/>
              </a:ext>
            </a:extLst>
          </p:cNvPr>
          <p:cNvSpPr txBox="1"/>
          <p:nvPr/>
        </p:nvSpPr>
        <p:spPr>
          <a:xfrm>
            <a:off x="5829300" y="3802818"/>
            <a:ext cx="5829300" cy="2246769"/>
          </a:xfrm>
          <a:prstGeom prst="rect">
            <a:avLst/>
          </a:prstGeom>
          <a:noFill/>
        </p:spPr>
        <p:txBody>
          <a:bodyPr wrap="square" rtlCol="0">
            <a:spAutoFit/>
          </a:bodyPr>
          <a:lstStyle/>
          <a:p>
            <a:r>
              <a:rPr lang="en-US" sz="2000" dirty="0">
                <a:solidFill>
                  <a:schemeClr val="bg1"/>
                </a:solidFill>
              </a:rPr>
              <a:t>For every ten (10) online members in your jurisdiction who take the Exemplification of Charity, Unity &amp; Fraternity and transfer to a local council, we will reduce your Circle of Honor intake goal by one (1).</a:t>
            </a:r>
          </a:p>
          <a:p>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Must be from the current Fraternal Year</a:t>
            </a:r>
            <a:r>
              <a:rPr lang="en-US" dirty="0">
                <a:solidFill>
                  <a:schemeClr val="bg1"/>
                </a:solidFill>
              </a:rPr>
              <a:t>. </a:t>
            </a:r>
          </a:p>
        </p:txBody>
      </p:sp>
    </p:spTree>
    <p:extLst>
      <p:ext uri="{BB962C8B-B14F-4D97-AF65-F5344CB8AC3E}">
        <p14:creationId xmlns:p14="http://schemas.microsoft.com/office/powerpoint/2010/main" val="977613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14FD7-8FC9-F40B-14CE-AC8DAC8A5A54}"/>
              </a:ext>
            </a:extLst>
          </p:cNvPr>
          <p:cNvSpPr>
            <a:spLocks noGrp="1"/>
          </p:cNvSpPr>
          <p:nvPr>
            <p:ph type="title"/>
          </p:nvPr>
        </p:nvSpPr>
        <p:spPr>
          <a:xfrm>
            <a:off x="133407" y="91440"/>
            <a:ext cx="10236964" cy="1143000"/>
          </a:xfrm>
        </p:spPr>
        <p:txBody>
          <a:bodyPr/>
          <a:lstStyle/>
          <a:p>
            <a:r>
              <a:rPr lang="en-US" dirty="0"/>
              <a:t>Council Star Award Progress Report</a:t>
            </a:r>
          </a:p>
        </p:txBody>
      </p:sp>
      <p:pic>
        <p:nvPicPr>
          <p:cNvPr id="8" name="Picture 7">
            <a:extLst>
              <a:ext uri="{FF2B5EF4-FFF2-40B4-BE49-F238E27FC236}">
                <a16:creationId xmlns:a16="http://schemas.microsoft.com/office/drawing/2014/main" id="{F98E2B4E-7485-0D01-4CF6-4B90684E66E6}"/>
              </a:ext>
            </a:extLst>
          </p:cNvPr>
          <p:cNvPicPr>
            <a:picLocks noChangeAspect="1"/>
          </p:cNvPicPr>
          <p:nvPr/>
        </p:nvPicPr>
        <p:blipFill>
          <a:blip r:embed="rId3"/>
          <a:stretch>
            <a:fillRect/>
          </a:stretch>
        </p:blipFill>
        <p:spPr>
          <a:xfrm>
            <a:off x="0" y="656216"/>
            <a:ext cx="12192000" cy="5389582"/>
          </a:xfrm>
          <a:prstGeom prst="rect">
            <a:avLst/>
          </a:prstGeom>
        </p:spPr>
      </p:pic>
    </p:spTree>
    <p:extLst>
      <p:ext uri="{BB962C8B-B14F-4D97-AF65-F5344CB8AC3E}">
        <p14:creationId xmlns:p14="http://schemas.microsoft.com/office/powerpoint/2010/main" val="2296842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DB5C1-4730-35C1-7CC2-3F5C832E24CE}"/>
              </a:ext>
            </a:extLst>
          </p:cNvPr>
          <p:cNvSpPr>
            <a:spLocks noGrp="1"/>
          </p:cNvSpPr>
          <p:nvPr>
            <p:ph type="title"/>
          </p:nvPr>
        </p:nvSpPr>
        <p:spPr>
          <a:xfrm>
            <a:off x="154923" y="102198"/>
            <a:ext cx="10678028" cy="1143000"/>
          </a:xfrm>
        </p:spPr>
        <p:txBody>
          <a:bodyPr/>
          <a:lstStyle/>
          <a:p>
            <a:r>
              <a:rPr lang="en-US" dirty="0"/>
              <a:t>District Star Award Progress Report</a:t>
            </a:r>
          </a:p>
        </p:txBody>
      </p:sp>
      <p:pic>
        <p:nvPicPr>
          <p:cNvPr id="6" name="Picture 5">
            <a:extLst>
              <a:ext uri="{FF2B5EF4-FFF2-40B4-BE49-F238E27FC236}">
                <a16:creationId xmlns:a16="http://schemas.microsoft.com/office/drawing/2014/main" id="{F62E01D2-639D-C38F-78B2-003C401CCB5F}"/>
              </a:ext>
            </a:extLst>
          </p:cNvPr>
          <p:cNvPicPr>
            <a:picLocks noChangeAspect="1"/>
          </p:cNvPicPr>
          <p:nvPr/>
        </p:nvPicPr>
        <p:blipFill>
          <a:blip r:embed="rId2"/>
          <a:stretch>
            <a:fillRect/>
          </a:stretch>
        </p:blipFill>
        <p:spPr>
          <a:xfrm>
            <a:off x="0" y="796065"/>
            <a:ext cx="12192000" cy="5271247"/>
          </a:xfrm>
          <a:prstGeom prst="rect">
            <a:avLst/>
          </a:prstGeom>
        </p:spPr>
      </p:pic>
    </p:spTree>
    <p:extLst>
      <p:ext uri="{BB962C8B-B14F-4D97-AF65-F5344CB8AC3E}">
        <p14:creationId xmlns:p14="http://schemas.microsoft.com/office/powerpoint/2010/main" val="3897209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5FE2-C7E4-A1D8-1EF7-5D36E73C3F70}"/>
              </a:ext>
            </a:extLst>
          </p:cNvPr>
          <p:cNvSpPr>
            <a:spLocks noGrp="1"/>
          </p:cNvSpPr>
          <p:nvPr>
            <p:ph type="title"/>
          </p:nvPr>
        </p:nvSpPr>
        <p:spPr>
          <a:xfrm>
            <a:off x="423862" y="280555"/>
            <a:ext cx="8507412" cy="1143000"/>
          </a:xfrm>
        </p:spPr>
        <p:txBody>
          <a:bodyPr/>
          <a:lstStyle/>
          <a:p>
            <a:r>
              <a:rPr lang="en-US" dirty="0"/>
              <a:t>Who to Contact</a:t>
            </a:r>
          </a:p>
        </p:txBody>
      </p:sp>
      <p:sp>
        <p:nvSpPr>
          <p:cNvPr id="3" name="Content Placeholder 2">
            <a:extLst>
              <a:ext uri="{FF2B5EF4-FFF2-40B4-BE49-F238E27FC236}">
                <a16:creationId xmlns:a16="http://schemas.microsoft.com/office/drawing/2014/main" id="{0BA118DA-C4C7-5DAA-E698-79405C2009E9}"/>
              </a:ext>
            </a:extLst>
          </p:cNvPr>
          <p:cNvSpPr>
            <a:spLocks noGrp="1"/>
          </p:cNvSpPr>
          <p:nvPr>
            <p:ph sz="half" idx="1"/>
          </p:nvPr>
        </p:nvSpPr>
        <p:spPr>
          <a:xfrm>
            <a:off x="423862" y="948531"/>
            <a:ext cx="11344273" cy="4960938"/>
          </a:xfrm>
        </p:spPr>
        <p:txBody>
          <a:bodyPr/>
          <a:lstStyle/>
          <a:p>
            <a:r>
              <a:rPr lang="en-US" sz="2400" dirty="0"/>
              <a:t>Trouble Logging into Officers Online? </a:t>
            </a:r>
          </a:p>
          <a:p>
            <a:pPr marL="1085850" lvl="2" indent="-457200"/>
            <a:r>
              <a:rPr lang="en-US" sz="2400" dirty="0"/>
              <a:t>Customer Service (800) 380-9995</a:t>
            </a:r>
          </a:p>
          <a:p>
            <a:endParaRPr lang="en-US" sz="2400" dirty="0"/>
          </a:p>
          <a:p>
            <a:r>
              <a:rPr lang="en-US" sz="2400" dirty="0"/>
              <a:t>Submitting or Editing State 365</a:t>
            </a:r>
          </a:p>
          <a:p>
            <a:pPr marL="1085850" lvl="2" indent="-457200"/>
            <a:r>
              <a:rPr lang="en-US" sz="2400" dirty="0"/>
              <a:t>FraternalMission@kofc.org</a:t>
            </a:r>
          </a:p>
          <a:p>
            <a:endParaRPr lang="en-US" sz="2400" dirty="0"/>
          </a:p>
          <a:p>
            <a:r>
              <a:rPr lang="en-US" sz="2400" dirty="0" err="1"/>
              <a:t>Emembership</a:t>
            </a:r>
            <a:r>
              <a:rPr lang="en-US" sz="2400" dirty="0"/>
              <a:t>/Pending Application Updates</a:t>
            </a:r>
          </a:p>
          <a:p>
            <a:pPr marL="1085850" lvl="2" indent="-457200"/>
            <a:r>
              <a:rPr lang="en-US" sz="2400" dirty="0"/>
              <a:t>Emembership@kofc.org</a:t>
            </a:r>
          </a:p>
          <a:p>
            <a:endParaRPr lang="en-US" sz="2400" dirty="0"/>
          </a:p>
          <a:p>
            <a:r>
              <a:rPr lang="en-US" sz="2400" dirty="0"/>
              <a:t>Trouble Logging In to Teams - SharePoint? </a:t>
            </a:r>
          </a:p>
          <a:p>
            <a:pPr marL="1085850" lvl="2" indent="-457200"/>
            <a:r>
              <a:rPr lang="en-US" sz="2400" dirty="0"/>
              <a:t>FraternalMission@kofc.org</a:t>
            </a:r>
          </a:p>
          <a:p>
            <a:pPr marL="1085850" lvl="2" indent="-457200"/>
            <a:endParaRPr lang="en-US" sz="2400" dirty="0"/>
          </a:p>
          <a:p>
            <a:pPr lvl="2" indent="0">
              <a:buNone/>
            </a:pPr>
            <a:endParaRPr lang="en-US" sz="2400" dirty="0"/>
          </a:p>
        </p:txBody>
      </p:sp>
    </p:spTree>
    <p:extLst>
      <p:ext uri="{BB962C8B-B14F-4D97-AF65-F5344CB8AC3E}">
        <p14:creationId xmlns:p14="http://schemas.microsoft.com/office/powerpoint/2010/main" val="25842963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81382-5394-E384-F20C-B1BC355B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594280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A2A18-6C50-B317-966B-B14CC9F27254}"/>
              </a:ext>
            </a:extLst>
          </p:cNvPr>
          <p:cNvSpPr>
            <a:spLocks noGrp="1"/>
          </p:cNvSpPr>
          <p:nvPr>
            <p:ph type="ctrTitle"/>
          </p:nvPr>
        </p:nvSpPr>
        <p:spPr>
          <a:xfrm>
            <a:off x="531767" y="2579461"/>
            <a:ext cx="6175466" cy="2555875"/>
          </a:xfrm>
        </p:spPr>
        <p:txBody>
          <a:bodyPr/>
          <a:lstStyle/>
          <a:p>
            <a:r>
              <a:rPr lang="en-US">
                <a:solidFill>
                  <a:srgbClr val="EF3B39"/>
                </a:solidFill>
              </a:rPr>
              <a:t>State Deputy 101: </a:t>
            </a:r>
            <a:r>
              <a:rPr lang="en-US" i="1">
                <a:solidFill>
                  <a:srgbClr val="EF3B39"/>
                </a:solidFill>
              </a:rPr>
              <a:t>Cor</a:t>
            </a:r>
            <a:r>
              <a:rPr lang="en-US">
                <a:solidFill>
                  <a:srgbClr val="EF3B39"/>
                </a:solidFill>
              </a:rPr>
              <a:t> &amp; EFF</a:t>
            </a:r>
          </a:p>
        </p:txBody>
      </p:sp>
      <p:pic>
        <p:nvPicPr>
          <p:cNvPr id="4" name="Picture 3" descr="A heart with a cross and an arrow in a wreath&#10;&#10;AI-generated content may be incorrect.">
            <a:extLst>
              <a:ext uri="{FF2B5EF4-FFF2-40B4-BE49-F238E27FC236}">
                <a16:creationId xmlns:a16="http://schemas.microsoft.com/office/drawing/2014/main" id="{9B3B875D-1F7C-D5D9-BFD9-DEA51D39F5BF}"/>
              </a:ext>
            </a:extLst>
          </p:cNvPr>
          <p:cNvPicPr>
            <a:picLocks noChangeAspect="1"/>
          </p:cNvPicPr>
          <p:nvPr/>
        </p:nvPicPr>
        <p:blipFill>
          <a:blip r:embed="rId3"/>
          <a:stretch>
            <a:fillRect/>
          </a:stretch>
        </p:blipFill>
        <p:spPr>
          <a:xfrm>
            <a:off x="8058769" y="1477532"/>
            <a:ext cx="3119780" cy="3902935"/>
          </a:xfrm>
          <a:prstGeom prst="rect">
            <a:avLst/>
          </a:prstGeom>
        </p:spPr>
      </p:pic>
    </p:spTree>
    <p:extLst>
      <p:ext uri="{BB962C8B-B14F-4D97-AF65-F5344CB8AC3E}">
        <p14:creationId xmlns:p14="http://schemas.microsoft.com/office/powerpoint/2010/main" val="3326619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F10B190F-24D6-4301-1B99-E00275F56E4B}"/>
              </a:ext>
            </a:extLst>
          </p:cNvPr>
          <p:cNvSpPr>
            <a:spLocks noGrp="1"/>
          </p:cNvSpPr>
          <p:nvPr>
            <p:ph type="title"/>
          </p:nvPr>
        </p:nvSpPr>
        <p:spPr>
          <a:xfrm>
            <a:off x="423863" y="457200"/>
            <a:ext cx="5553191" cy="1143000"/>
          </a:xfrm>
        </p:spPr>
        <p:txBody>
          <a:bodyPr/>
          <a:lstStyle/>
          <a:p>
            <a:r>
              <a:rPr lang="en-US" sz="3200" i="1"/>
              <a:t>Cor </a:t>
            </a:r>
            <a:r>
              <a:rPr lang="en-US" sz="3200"/>
              <a:t>Connection – Mission Narrative</a:t>
            </a:r>
            <a:endParaRPr lang="en-US" sz="3200" i="1"/>
          </a:p>
        </p:txBody>
      </p:sp>
      <p:sp>
        <p:nvSpPr>
          <p:cNvPr id="10" name="TextBox 9">
            <a:extLst>
              <a:ext uri="{FF2B5EF4-FFF2-40B4-BE49-F238E27FC236}">
                <a16:creationId xmlns:a16="http://schemas.microsoft.com/office/drawing/2014/main" id="{BDA8CA3C-2517-3085-156D-92D02A3BBA85}"/>
              </a:ext>
            </a:extLst>
          </p:cNvPr>
          <p:cNvSpPr txBox="1"/>
          <p:nvPr/>
        </p:nvSpPr>
        <p:spPr>
          <a:xfrm>
            <a:off x="423864" y="1893514"/>
            <a:ext cx="5553190" cy="3536289"/>
          </a:xfrm>
          <a:prstGeom prst="rect">
            <a:avLst/>
          </a:prstGeom>
          <a:noFill/>
        </p:spPr>
        <p:txBody>
          <a:bodyPr wrap="square" rtlCol="0">
            <a:spAutoFit/>
          </a:bodyPr>
          <a:lstStyle/>
          <a:p>
            <a:pPr marR="0" lvl="0">
              <a:lnSpc>
                <a:spcPct val="115000"/>
              </a:lnSpc>
              <a:spcAft>
                <a:spcPts val="1000"/>
              </a:spcAft>
            </a:pPr>
            <a:r>
              <a:rPr lang="en-US" sz="2800" b="1" kern="100">
                <a:solidFill>
                  <a:schemeClr val="bg2"/>
                </a:solidFill>
                <a:effectLst/>
                <a:ea typeface="Aptos" panose="020B0004020202020204" pitchFamily="34" charset="0"/>
                <a:cs typeface="Times New Roman" panose="02020603050405020304" pitchFamily="18" charset="0"/>
              </a:rPr>
              <a:t>Father McGivney had a clear mission:</a:t>
            </a:r>
          </a:p>
          <a:p>
            <a:pPr marL="971550" lvl="2" indent="-342900">
              <a:lnSpc>
                <a:spcPct val="115000"/>
              </a:lnSpc>
              <a:spcAft>
                <a:spcPts val="1000"/>
              </a:spcAft>
              <a:buFont typeface="Symbol" panose="05050102010706020507" pitchFamily="18" charset="2"/>
              <a:buChar char=""/>
            </a:pPr>
            <a:r>
              <a:rPr lang="en-US" sz="2800" b="1" kern="100">
                <a:solidFill>
                  <a:schemeClr val="bg2"/>
                </a:solidFill>
                <a:ea typeface="Aptos" panose="020B0004020202020204" pitchFamily="34" charset="0"/>
                <a:cs typeface="Times New Roman" panose="02020603050405020304" pitchFamily="18" charset="0"/>
              </a:rPr>
              <a:t>Form men in their faith</a:t>
            </a:r>
          </a:p>
          <a:p>
            <a:pPr marL="971550" lvl="2" indent="-342900">
              <a:lnSpc>
                <a:spcPct val="115000"/>
              </a:lnSpc>
              <a:spcAft>
                <a:spcPts val="1000"/>
              </a:spcAft>
              <a:buFont typeface="Symbol" panose="05050102010706020507" pitchFamily="18" charset="2"/>
              <a:buChar char=""/>
            </a:pPr>
            <a:r>
              <a:rPr lang="en-US" sz="2800" b="1" kern="100">
                <a:solidFill>
                  <a:schemeClr val="bg2"/>
                </a:solidFill>
                <a:effectLst/>
                <a:ea typeface="Aptos" panose="020B0004020202020204" pitchFamily="34" charset="0"/>
                <a:cs typeface="Times New Roman" panose="02020603050405020304" pitchFamily="18" charset="0"/>
              </a:rPr>
              <a:t>Protect the family</a:t>
            </a:r>
          </a:p>
          <a:p>
            <a:pPr marL="628650" lvl="2">
              <a:lnSpc>
                <a:spcPct val="115000"/>
              </a:lnSpc>
              <a:spcAft>
                <a:spcPts val="1000"/>
              </a:spcAft>
            </a:pPr>
            <a:endParaRPr lang="en-US" sz="2800" b="1" kern="100">
              <a:solidFill>
                <a:schemeClr val="bg2"/>
              </a:solidFill>
              <a:effectLst/>
              <a:ea typeface="Aptos" panose="020B0004020202020204" pitchFamily="34" charset="0"/>
              <a:cs typeface="Times New Roman" panose="02020603050405020304" pitchFamily="18" charset="0"/>
            </a:endParaRPr>
          </a:p>
          <a:p>
            <a:pPr marL="0" lvl="1">
              <a:lnSpc>
                <a:spcPct val="115000"/>
              </a:lnSpc>
              <a:spcAft>
                <a:spcPts val="1000"/>
              </a:spcAft>
            </a:pPr>
            <a:r>
              <a:rPr lang="en-US" sz="2800" b="1" kern="100">
                <a:solidFill>
                  <a:schemeClr val="bg2"/>
                </a:solidFill>
                <a:effectLst/>
                <a:ea typeface="Aptos" panose="020B0004020202020204" pitchFamily="34" charset="0"/>
                <a:cs typeface="Times New Roman" panose="02020603050405020304" pitchFamily="18" charset="0"/>
              </a:rPr>
              <a:t>Is this </a:t>
            </a:r>
            <a:r>
              <a:rPr lang="en-US" sz="2800" b="1" kern="100">
                <a:solidFill>
                  <a:schemeClr val="bg2"/>
                </a:solidFill>
                <a:ea typeface="Aptos" panose="020B0004020202020204" pitchFamily="34" charset="0"/>
                <a:cs typeface="Times New Roman" panose="02020603050405020304" pitchFamily="18" charset="0"/>
              </a:rPr>
              <a:t>mission relevant</a:t>
            </a:r>
            <a:r>
              <a:rPr lang="en-US" sz="2800" b="1" kern="100">
                <a:solidFill>
                  <a:schemeClr val="bg2"/>
                </a:solidFill>
                <a:effectLst/>
                <a:ea typeface="Aptos" panose="020B0004020202020204" pitchFamily="34" charset="0"/>
                <a:cs typeface="Times New Roman" panose="02020603050405020304" pitchFamily="18" charset="0"/>
              </a:rPr>
              <a:t> today?</a:t>
            </a:r>
          </a:p>
        </p:txBody>
      </p:sp>
      <p:pic>
        <p:nvPicPr>
          <p:cNvPr id="8" name="Picture Placeholder 7">
            <a:extLst>
              <a:ext uri="{FF2B5EF4-FFF2-40B4-BE49-F238E27FC236}">
                <a16:creationId xmlns:a16="http://schemas.microsoft.com/office/drawing/2014/main" id="{2631FEC3-AC3B-B896-5151-92DD937C9388}"/>
              </a:ext>
            </a:extLst>
          </p:cNvPr>
          <p:cNvPicPr>
            <a:picLocks noGrp="1" noChangeAspect="1"/>
          </p:cNvPicPr>
          <p:nvPr>
            <p:ph type="pic" idx="1"/>
          </p:nvPr>
        </p:nvPicPr>
        <p:blipFill>
          <a:blip r:embed="rId3"/>
          <a:srcRect l="16944" r="16944"/>
          <a:stretch>
            <a:fillRect/>
          </a:stretch>
        </p:blipFill>
        <p:spPr>
          <a:xfrm>
            <a:off x="5280659" y="-65499"/>
            <a:ext cx="6911341" cy="6988997"/>
          </a:xfrm>
          <a:custGeom>
            <a:avLst/>
            <a:gdLst>
              <a:gd name="connsiteX0" fmla="*/ 6781799 w 6781800"/>
              <a:gd name="connsiteY0" fmla="*/ 0 h 6858000"/>
              <a:gd name="connsiteX1" fmla="*/ 6781800 w 6781800"/>
              <a:gd name="connsiteY1" fmla="*/ 0 h 6858000"/>
              <a:gd name="connsiteX2" fmla="*/ 6781800 w 6781800"/>
              <a:gd name="connsiteY2" fmla="*/ 6858000 h 6858000"/>
              <a:gd name="connsiteX3" fmla="*/ 0 w 6781800"/>
              <a:gd name="connsiteY3" fmla="*/ 6858000 h 6858000"/>
              <a:gd name="connsiteX4" fmla="*/ 0 w 6781800"/>
              <a:gd name="connsiteY4" fmla="*/ 6857999 h 6858000"/>
              <a:gd name="connsiteX5" fmla="*/ 3521073 w 6781800"/>
              <a:gd name="connsiteY5" fmla="*/ 6857999 h 6858000"/>
              <a:gd name="connsiteX6" fmla="*/ 92966 w 6781800"/>
              <a:gd name="connsiteY6" fmla="*/ 3429001 h 6858000"/>
              <a:gd name="connsiteX7" fmla="*/ 3521074 w 6781800"/>
              <a:gd name="connsiteY7" fmla="*/ 1 h 6858000"/>
              <a:gd name="connsiteX8" fmla="*/ 3521074 w 6781800"/>
              <a:gd name="connsiteY8" fmla="*/ 6857999 h 6858000"/>
              <a:gd name="connsiteX9" fmla="*/ 3521075 w 6781800"/>
              <a:gd name="connsiteY9" fmla="*/ 1 h 6858000"/>
              <a:gd name="connsiteX10" fmla="*/ 6781799 w 6781800"/>
              <a:gd name="connsiteY10"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81800" h="6858000">
                <a:moveTo>
                  <a:pt x="6781799" y="0"/>
                </a:moveTo>
                <a:lnTo>
                  <a:pt x="6781800" y="0"/>
                </a:lnTo>
                <a:lnTo>
                  <a:pt x="6781800" y="6858000"/>
                </a:lnTo>
                <a:lnTo>
                  <a:pt x="0" y="6858000"/>
                </a:lnTo>
                <a:lnTo>
                  <a:pt x="0" y="6857999"/>
                </a:lnTo>
                <a:lnTo>
                  <a:pt x="3521073" y="6857999"/>
                </a:lnTo>
                <a:lnTo>
                  <a:pt x="92966" y="3429001"/>
                </a:lnTo>
                <a:lnTo>
                  <a:pt x="3521074" y="1"/>
                </a:lnTo>
                <a:lnTo>
                  <a:pt x="3521074" y="6857999"/>
                </a:lnTo>
                <a:lnTo>
                  <a:pt x="3521075" y="1"/>
                </a:lnTo>
                <a:lnTo>
                  <a:pt x="6781799" y="1"/>
                </a:lnTo>
                <a:close/>
              </a:path>
            </a:pathLst>
          </a:custGeom>
          <a:solidFill>
            <a:srgbClr val="FFFFFF"/>
          </a:solidFill>
        </p:spPr>
      </p:pic>
    </p:spTree>
    <p:extLst>
      <p:ext uri="{BB962C8B-B14F-4D97-AF65-F5344CB8AC3E}">
        <p14:creationId xmlns:p14="http://schemas.microsoft.com/office/powerpoint/2010/main" val="85585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ED59-3D73-6B9A-DF4E-F1265584BF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A26525-7A88-CD22-3886-F8DDEB6004D9}"/>
              </a:ext>
            </a:extLst>
          </p:cNvPr>
          <p:cNvSpPr>
            <a:spLocks noGrp="1"/>
          </p:cNvSpPr>
          <p:nvPr>
            <p:ph type="title"/>
          </p:nvPr>
        </p:nvSpPr>
        <p:spPr/>
        <p:txBody>
          <a:bodyPr/>
          <a:lstStyle/>
          <a:p>
            <a:r>
              <a:rPr lang="en-US" dirty="0"/>
              <a:t>Teams – SharePoint </a:t>
            </a:r>
          </a:p>
        </p:txBody>
      </p:sp>
      <p:sp>
        <p:nvSpPr>
          <p:cNvPr id="3" name="Content Placeholder 2">
            <a:extLst>
              <a:ext uri="{FF2B5EF4-FFF2-40B4-BE49-F238E27FC236}">
                <a16:creationId xmlns:a16="http://schemas.microsoft.com/office/drawing/2014/main" id="{93DA3EFE-127F-C73B-B0B0-F17A8AE586DA}"/>
              </a:ext>
            </a:extLst>
          </p:cNvPr>
          <p:cNvSpPr>
            <a:spLocks noGrp="1"/>
          </p:cNvSpPr>
          <p:nvPr>
            <p:ph sz="half" idx="1"/>
          </p:nvPr>
        </p:nvSpPr>
        <p:spPr>
          <a:xfrm>
            <a:off x="423864" y="1450253"/>
            <a:ext cx="5924982" cy="4435475"/>
          </a:xfrm>
        </p:spPr>
        <p:txBody>
          <a:bodyPr/>
          <a:lstStyle/>
          <a:p>
            <a:pPr marL="457200" indent="-457200">
              <a:buFont typeface="Arial" panose="020B0604020202020204" pitchFamily="34" charset="0"/>
              <a:buChar char="•"/>
            </a:pPr>
            <a:r>
              <a:rPr lang="en-US" sz="2400" dirty="0"/>
              <a:t>SharePoint center for data and report uploads</a:t>
            </a:r>
          </a:p>
          <a:p>
            <a:pPr marL="457200" indent="-457200">
              <a:buFont typeface="Arial" panose="020B0604020202020204" pitchFamily="34" charset="0"/>
              <a:buChar char="•"/>
            </a:pPr>
            <a:r>
              <a:rPr lang="en-US" sz="2400" dirty="0"/>
              <a:t>Most reports updated weekly</a:t>
            </a:r>
          </a:p>
          <a:p>
            <a:pPr marL="457200" indent="-457200">
              <a:buFont typeface="Arial" panose="020B0604020202020204" pitchFamily="34" charset="0"/>
              <a:buChar char="•"/>
            </a:pPr>
            <a:r>
              <a:rPr lang="en-US" sz="2400" dirty="0"/>
              <a:t>Used in partnership with Officer Online reports</a:t>
            </a:r>
          </a:p>
          <a:p>
            <a:pPr marL="457200" indent="-457200">
              <a:buFont typeface="Arial" panose="020B0604020202020204" pitchFamily="34" charset="0"/>
              <a:buChar char="•"/>
            </a:pPr>
            <a:r>
              <a:rPr lang="en-US" sz="2400" dirty="0"/>
              <a:t>Access is shared with a select audience (reported on State 365)</a:t>
            </a:r>
          </a:p>
          <a:p>
            <a:pPr marL="457200" indent="-457200">
              <a:buFont typeface="Arial" panose="020B0604020202020204" pitchFamily="34" charset="0"/>
              <a:buChar char="•"/>
            </a:pPr>
            <a:endParaRPr lang="en-US" dirty="0"/>
          </a:p>
          <a:p>
            <a:endParaRPr lang="en-US" dirty="0"/>
          </a:p>
        </p:txBody>
      </p:sp>
      <p:graphicFrame>
        <p:nvGraphicFramePr>
          <p:cNvPr id="8" name="Table 7">
            <a:extLst>
              <a:ext uri="{FF2B5EF4-FFF2-40B4-BE49-F238E27FC236}">
                <a16:creationId xmlns:a16="http://schemas.microsoft.com/office/drawing/2014/main" id="{A17F7F01-4877-BCF1-7C7D-AF49E9398118}"/>
              </a:ext>
            </a:extLst>
          </p:cNvPr>
          <p:cNvGraphicFramePr>
            <a:graphicFrameLocks noGrp="1"/>
          </p:cNvGraphicFramePr>
          <p:nvPr/>
        </p:nvGraphicFramePr>
        <p:xfrm>
          <a:off x="6525491" y="1591251"/>
          <a:ext cx="5424055" cy="4079240"/>
        </p:xfrm>
        <a:graphic>
          <a:graphicData uri="http://schemas.openxmlformats.org/drawingml/2006/table">
            <a:tbl>
              <a:tblPr firstRow="1" bandRow="1">
                <a:tableStyleId>{5C22544A-7EE6-4342-B048-85BDC9FD1C3A}</a:tableStyleId>
              </a:tblPr>
              <a:tblGrid>
                <a:gridCol w="2579707">
                  <a:extLst>
                    <a:ext uri="{9D8B030D-6E8A-4147-A177-3AD203B41FA5}">
                      <a16:colId xmlns:a16="http://schemas.microsoft.com/office/drawing/2014/main" val="1510448717"/>
                    </a:ext>
                  </a:extLst>
                </a:gridCol>
                <a:gridCol w="2844348">
                  <a:extLst>
                    <a:ext uri="{9D8B030D-6E8A-4147-A177-3AD203B41FA5}">
                      <a16:colId xmlns:a16="http://schemas.microsoft.com/office/drawing/2014/main" val="196445248"/>
                    </a:ext>
                  </a:extLst>
                </a:gridCol>
              </a:tblGrid>
              <a:tr h="370840">
                <a:tc>
                  <a:txBody>
                    <a:bodyPr/>
                    <a:lstStyle/>
                    <a:p>
                      <a:pPr algn="ctr"/>
                      <a:r>
                        <a:rPr lang="en-US" dirty="0"/>
                        <a:t>Role</a:t>
                      </a:r>
                    </a:p>
                  </a:txBody>
                  <a:tcPr/>
                </a:tc>
                <a:tc>
                  <a:txBody>
                    <a:bodyPr/>
                    <a:lstStyle/>
                    <a:p>
                      <a:pPr algn="ctr"/>
                      <a:r>
                        <a:rPr lang="en-US" dirty="0"/>
                        <a:t>Access</a:t>
                      </a:r>
                    </a:p>
                  </a:txBody>
                  <a:tcPr/>
                </a:tc>
                <a:extLst>
                  <a:ext uri="{0D108BD9-81ED-4DB2-BD59-A6C34878D82A}">
                    <a16:rowId xmlns:a16="http://schemas.microsoft.com/office/drawing/2014/main" val="4216960844"/>
                  </a:ext>
                </a:extLst>
              </a:tr>
              <a:tr h="370840">
                <a:tc>
                  <a:txBody>
                    <a:bodyPr/>
                    <a:lstStyle/>
                    <a:p>
                      <a:pPr algn="l" fontAlgn="b"/>
                      <a:r>
                        <a:rPr lang="en-US" sz="1600" b="0" i="0" u="none" strike="noStrike" dirty="0">
                          <a:solidFill>
                            <a:srgbClr val="000000"/>
                          </a:solidFill>
                          <a:effectLst/>
                          <a:latin typeface="Aptos Narrow" panose="020B0004020202020204" pitchFamily="34" charset="0"/>
                        </a:rPr>
                        <a:t>State Deputy</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All Data</a:t>
                      </a:r>
                    </a:p>
                  </a:txBody>
                  <a:tcPr marL="9525" marR="9525" marT="9525" marB="0" anchor="b"/>
                </a:tc>
                <a:extLst>
                  <a:ext uri="{0D108BD9-81ED-4DB2-BD59-A6C34878D82A}">
                    <a16:rowId xmlns:a16="http://schemas.microsoft.com/office/drawing/2014/main" val="2869269913"/>
                  </a:ext>
                </a:extLst>
              </a:tr>
              <a:tr h="370840">
                <a:tc>
                  <a:txBody>
                    <a:bodyPr/>
                    <a:lstStyle/>
                    <a:p>
                      <a:pPr algn="l" fontAlgn="b"/>
                      <a:r>
                        <a:rPr lang="en-US" sz="1600" b="0" i="0" u="none" strike="noStrike" dirty="0">
                          <a:solidFill>
                            <a:srgbClr val="000000"/>
                          </a:solidFill>
                          <a:effectLst/>
                          <a:latin typeface="Aptos Narrow" panose="020B0004020202020204" pitchFamily="34" charset="0"/>
                        </a:rPr>
                        <a:t>State Secretary </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All Data</a:t>
                      </a:r>
                    </a:p>
                  </a:txBody>
                  <a:tcPr marL="9525" marR="9525" marT="9525" marB="0" anchor="b"/>
                </a:tc>
                <a:extLst>
                  <a:ext uri="{0D108BD9-81ED-4DB2-BD59-A6C34878D82A}">
                    <a16:rowId xmlns:a16="http://schemas.microsoft.com/office/drawing/2014/main" val="990247754"/>
                  </a:ext>
                </a:extLst>
              </a:tr>
              <a:tr h="370840">
                <a:tc>
                  <a:txBody>
                    <a:bodyPr/>
                    <a:lstStyle/>
                    <a:p>
                      <a:pPr algn="l" fontAlgn="b"/>
                      <a:r>
                        <a:rPr lang="en-US" sz="1600" b="0" i="0" u="none" strike="noStrike" dirty="0">
                          <a:solidFill>
                            <a:srgbClr val="000000"/>
                          </a:solidFill>
                          <a:effectLst/>
                          <a:latin typeface="Aptos Narrow" panose="020B0004020202020204" pitchFamily="34" charset="0"/>
                        </a:rPr>
                        <a:t>Membership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Membership Data</a:t>
                      </a:r>
                    </a:p>
                  </a:txBody>
                  <a:tcPr marL="9525" marR="9525" marT="9525" marB="0" anchor="b"/>
                </a:tc>
                <a:extLst>
                  <a:ext uri="{0D108BD9-81ED-4DB2-BD59-A6C34878D82A}">
                    <a16:rowId xmlns:a16="http://schemas.microsoft.com/office/drawing/2014/main" val="579562337"/>
                  </a:ext>
                </a:extLst>
              </a:tr>
              <a:tr h="370840">
                <a:tc>
                  <a:txBody>
                    <a:bodyPr/>
                    <a:lstStyle/>
                    <a:p>
                      <a:pPr algn="l" fontAlgn="b"/>
                      <a:r>
                        <a:rPr lang="en-US" sz="1600" b="0" i="0" u="none" strike="noStrike">
                          <a:solidFill>
                            <a:srgbClr val="000000"/>
                          </a:solidFill>
                          <a:effectLst/>
                          <a:latin typeface="Aptos Narrow" panose="020B0004020202020204" pitchFamily="34" charset="0"/>
                        </a:rPr>
                        <a:t>Program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Programs data</a:t>
                      </a:r>
                    </a:p>
                  </a:txBody>
                  <a:tcPr marL="9525" marR="9525" marT="9525" marB="0" anchor="b"/>
                </a:tc>
                <a:extLst>
                  <a:ext uri="{0D108BD9-81ED-4DB2-BD59-A6C34878D82A}">
                    <a16:rowId xmlns:a16="http://schemas.microsoft.com/office/drawing/2014/main" val="831640195"/>
                  </a:ext>
                </a:extLst>
              </a:tr>
              <a:tr h="370840">
                <a:tc>
                  <a:txBody>
                    <a:bodyPr/>
                    <a:lstStyle/>
                    <a:p>
                      <a:pPr algn="l" fontAlgn="b"/>
                      <a:r>
                        <a:rPr lang="en-US" sz="1600" b="0" i="0" u="none" strike="noStrike">
                          <a:solidFill>
                            <a:srgbClr val="000000"/>
                          </a:solidFill>
                          <a:effectLst/>
                          <a:latin typeface="Aptos Narrow" panose="020B0004020202020204" pitchFamily="34" charset="0"/>
                        </a:rPr>
                        <a:t>Faith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Programs data</a:t>
                      </a:r>
                    </a:p>
                  </a:txBody>
                  <a:tcPr marL="9525" marR="9525" marT="9525" marB="0" anchor="b"/>
                </a:tc>
                <a:extLst>
                  <a:ext uri="{0D108BD9-81ED-4DB2-BD59-A6C34878D82A}">
                    <a16:rowId xmlns:a16="http://schemas.microsoft.com/office/drawing/2014/main" val="299507571"/>
                  </a:ext>
                </a:extLst>
              </a:tr>
              <a:tr h="370840">
                <a:tc>
                  <a:txBody>
                    <a:bodyPr/>
                    <a:lstStyle/>
                    <a:p>
                      <a:pPr algn="l" fontAlgn="b"/>
                      <a:r>
                        <a:rPr lang="en-US" sz="1600" b="0" i="0" u="none" strike="noStrike">
                          <a:solidFill>
                            <a:srgbClr val="000000"/>
                          </a:solidFill>
                          <a:effectLst/>
                          <a:latin typeface="Aptos Narrow" panose="020B0004020202020204" pitchFamily="34" charset="0"/>
                        </a:rPr>
                        <a:t>Family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Programs data</a:t>
                      </a:r>
                    </a:p>
                  </a:txBody>
                  <a:tcPr marL="9525" marR="9525" marT="9525" marB="0" anchor="b"/>
                </a:tc>
                <a:extLst>
                  <a:ext uri="{0D108BD9-81ED-4DB2-BD59-A6C34878D82A}">
                    <a16:rowId xmlns:a16="http://schemas.microsoft.com/office/drawing/2014/main" val="2604980485"/>
                  </a:ext>
                </a:extLst>
              </a:tr>
              <a:tr h="370840">
                <a:tc>
                  <a:txBody>
                    <a:bodyPr/>
                    <a:lstStyle/>
                    <a:p>
                      <a:pPr algn="l" fontAlgn="b"/>
                      <a:r>
                        <a:rPr lang="en-US" sz="1600" b="0" i="0" u="none" strike="noStrike">
                          <a:solidFill>
                            <a:srgbClr val="000000"/>
                          </a:solidFill>
                          <a:effectLst/>
                          <a:latin typeface="Aptos Narrow" panose="020B0004020202020204" pitchFamily="34" charset="0"/>
                        </a:rPr>
                        <a:t>Community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Programs data</a:t>
                      </a:r>
                    </a:p>
                  </a:txBody>
                  <a:tcPr marL="9525" marR="9525" marT="9525" marB="0" anchor="b"/>
                </a:tc>
                <a:extLst>
                  <a:ext uri="{0D108BD9-81ED-4DB2-BD59-A6C34878D82A}">
                    <a16:rowId xmlns:a16="http://schemas.microsoft.com/office/drawing/2014/main" val="121104756"/>
                  </a:ext>
                </a:extLst>
              </a:tr>
              <a:tr h="370840">
                <a:tc>
                  <a:txBody>
                    <a:bodyPr/>
                    <a:lstStyle/>
                    <a:p>
                      <a:pPr algn="l" fontAlgn="b"/>
                      <a:r>
                        <a:rPr lang="en-US" sz="1600" b="0" i="0" u="none" strike="noStrike">
                          <a:solidFill>
                            <a:srgbClr val="000000"/>
                          </a:solidFill>
                          <a:effectLst/>
                          <a:latin typeface="Aptos Narrow" panose="020B0004020202020204" pitchFamily="34" charset="0"/>
                        </a:rPr>
                        <a:t>Life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Programs data</a:t>
                      </a:r>
                    </a:p>
                  </a:txBody>
                  <a:tcPr marL="9525" marR="9525" marT="9525" marB="0" anchor="b"/>
                </a:tc>
                <a:extLst>
                  <a:ext uri="{0D108BD9-81ED-4DB2-BD59-A6C34878D82A}">
                    <a16:rowId xmlns:a16="http://schemas.microsoft.com/office/drawing/2014/main" val="1091094148"/>
                  </a:ext>
                </a:extLst>
              </a:tr>
              <a:tr h="370840">
                <a:tc>
                  <a:txBody>
                    <a:bodyPr/>
                    <a:lstStyle/>
                    <a:p>
                      <a:pPr algn="l" fontAlgn="b"/>
                      <a:r>
                        <a:rPr lang="en-US" sz="1600" b="0" i="0" u="none" strike="noStrike">
                          <a:solidFill>
                            <a:srgbClr val="000000"/>
                          </a:solidFill>
                          <a:effectLst/>
                          <a:latin typeface="Aptos Narrow" panose="020B0004020202020204" pitchFamily="34" charset="0"/>
                        </a:rPr>
                        <a:t>EFF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Cor data</a:t>
                      </a:r>
                    </a:p>
                  </a:txBody>
                  <a:tcPr marL="9525" marR="9525" marT="9525" marB="0" anchor="b"/>
                </a:tc>
                <a:extLst>
                  <a:ext uri="{0D108BD9-81ED-4DB2-BD59-A6C34878D82A}">
                    <a16:rowId xmlns:a16="http://schemas.microsoft.com/office/drawing/2014/main" val="3929287490"/>
                  </a:ext>
                </a:extLst>
              </a:tr>
              <a:tr h="370840">
                <a:tc>
                  <a:txBody>
                    <a:bodyPr/>
                    <a:lstStyle/>
                    <a:p>
                      <a:pPr algn="l" fontAlgn="b"/>
                      <a:r>
                        <a:rPr lang="en-US" sz="1600" b="0" i="0" u="none" strike="noStrike" dirty="0">
                          <a:solidFill>
                            <a:srgbClr val="000000"/>
                          </a:solidFill>
                          <a:effectLst/>
                          <a:latin typeface="Aptos Narrow" panose="020B0004020202020204" pitchFamily="34" charset="0"/>
                        </a:rPr>
                        <a:t>Awards/Reports Forms Director</a:t>
                      </a:r>
                    </a:p>
                  </a:txBody>
                  <a:tcPr marL="9525" marR="9525" marT="9525" marB="0" anchor="b"/>
                </a:tc>
                <a:tc>
                  <a:txBody>
                    <a:bodyPr/>
                    <a:lstStyle/>
                    <a:p>
                      <a:pPr algn="ctr" fontAlgn="b"/>
                      <a:r>
                        <a:rPr lang="en-US" sz="1600" b="0" i="0" u="none" strike="noStrike" dirty="0">
                          <a:solidFill>
                            <a:srgbClr val="000000"/>
                          </a:solidFill>
                          <a:effectLst/>
                          <a:latin typeface="Aptos Narrow" panose="020B0004020202020204" pitchFamily="34" charset="0"/>
                        </a:rPr>
                        <a:t>Awards data</a:t>
                      </a:r>
                    </a:p>
                  </a:txBody>
                  <a:tcPr marL="9525" marR="9525" marT="9525" marB="0" anchor="b"/>
                </a:tc>
                <a:extLst>
                  <a:ext uri="{0D108BD9-81ED-4DB2-BD59-A6C34878D82A}">
                    <a16:rowId xmlns:a16="http://schemas.microsoft.com/office/drawing/2014/main" val="865317616"/>
                  </a:ext>
                </a:extLst>
              </a:tr>
            </a:tbl>
          </a:graphicData>
        </a:graphic>
      </p:graphicFrame>
    </p:spTree>
    <p:extLst>
      <p:ext uri="{BB962C8B-B14F-4D97-AF65-F5344CB8AC3E}">
        <p14:creationId xmlns:p14="http://schemas.microsoft.com/office/powerpoint/2010/main" val="1993285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CC22D-B693-913E-8224-801D40132D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B6D996-1880-F80A-5BE1-6DB804D6AE9A}"/>
              </a:ext>
            </a:extLst>
          </p:cNvPr>
          <p:cNvSpPr>
            <a:spLocks noGrp="1"/>
          </p:cNvSpPr>
          <p:nvPr>
            <p:ph type="title"/>
          </p:nvPr>
        </p:nvSpPr>
        <p:spPr/>
        <p:txBody>
          <a:bodyPr/>
          <a:lstStyle/>
          <a:p>
            <a:r>
              <a:rPr lang="en-US" sz="3200"/>
              <a:t>What is </a:t>
            </a:r>
            <a:r>
              <a:rPr lang="en-US" sz="3200" i="1"/>
              <a:t>Cor </a:t>
            </a:r>
            <a:r>
              <a:rPr lang="en-US" sz="3200"/>
              <a:t>? </a:t>
            </a:r>
          </a:p>
        </p:txBody>
      </p:sp>
      <p:sp>
        <p:nvSpPr>
          <p:cNvPr id="3" name="Text Placeholder 2">
            <a:extLst>
              <a:ext uri="{FF2B5EF4-FFF2-40B4-BE49-F238E27FC236}">
                <a16:creationId xmlns:a16="http://schemas.microsoft.com/office/drawing/2014/main" id="{FAD714B3-8FA7-9087-919B-7E1A03119881}"/>
              </a:ext>
            </a:extLst>
          </p:cNvPr>
          <p:cNvSpPr txBox="1">
            <a:spLocks/>
          </p:cNvSpPr>
          <p:nvPr/>
        </p:nvSpPr>
        <p:spPr>
          <a:xfrm>
            <a:off x="353366" y="1600200"/>
            <a:ext cx="5742634" cy="4469423"/>
          </a:xfrm>
          <a:prstGeom prst="rect">
            <a:avLst/>
          </a:prstGeom>
        </p:spPr>
        <p:txBody>
          <a:bodyPr lIns="91440" tIns="45720" rIns="91440" bIns="45720" anchor="t"/>
          <a:lstStyle>
            <a:lvl1pPr marL="0" indent="0" algn="l" defTabSz="914400" rtl="0" eaLnBrk="1" latinLnBrk="0" hangingPunct="1">
              <a:lnSpc>
                <a:spcPct val="110000"/>
              </a:lnSpc>
              <a:spcBef>
                <a:spcPts val="0"/>
              </a:spcBef>
              <a:buFont typeface="Arial" panose="020B0604020202020204" pitchFamily="34" charset="0"/>
              <a:buNone/>
              <a:defRPr sz="2800" b="1" kern="1200">
                <a:solidFill>
                  <a:schemeClr val="tx2"/>
                </a:solidFill>
                <a:latin typeface="+mn-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800" b="1" kern="1200">
                <a:solidFill>
                  <a:schemeClr val="tx2"/>
                </a:solidFill>
                <a:latin typeface="+mn-lt"/>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100000"/>
              <a:buFont typeface="Arial" panose="020B0604020202020204" pitchFamily="34" charset="0"/>
              <a:buChar char="•"/>
              <a:tabLst/>
              <a:defRPr sz="2800" b="1" kern="1200">
                <a:solidFill>
                  <a:schemeClr val="tx2"/>
                </a:solidFill>
                <a:latin typeface="+mn-lt"/>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SzPct val="100000"/>
              <a:buFont typeface="Arial" panose="020B0604020202020204" pitchFamily="34" charset="0"/>
              <a:buChar char="•"/>
              <a:tabLst/>
              <a:defRPr sz="2400" b="1" kern="1200">
                <a:solidFill>
                  <a:schemeClr val="tx2"/>
                </a:solidFill>
                <a:latin typeface="+mn-lt"/>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SzPct val="100000"/>
              <a:buFont typeface="Arial" panose="020B0604020202020204" pitchFamily="34" charset="0"/>
              <a:buChar char="•"/>
              <a:tabLst/>
              <a:defRPr sz="2400" b="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i="1">
                <a:solidFill>
                  <a:schemeClr val="bg1"/>
                </a:solidFill>
                <a:cs typeface="Arial"/>
              </a:rPr>
              <a:t>Cor </a:t>
            </a:r>
            <a:r>
              <a:rPr lang="en-US">
                <a:solidFill>
                  <a:schemeClr val="bg1"/>
                </a:solidFill>
                <a:cs typeface="Arial"/>
              </a:rPr>
              <a:t>is a regular gathering of men that uses a flexible framework of prayer, formation and fraternity to foster Christ-centered brotherhood and help men grow closer to Jesus.  </a:t>
            </a:r>
          </a:p>
        </p:txBody>
      </p:sp>
      <p:pic>
        <p:nvPicPr>
          <p:cNvPr id="6" name="Picture 5" descr="A group of men sitting at a table&#10;&#10;AI-generated content may be incorrect.">
            <a:extLst>
              <a:ext uri="{FF2B5EF4-FFF2-40B4-BE49-F238E27FC236}">
                <a16:creationId xmlns:a16="http://schemas.microsoft.com/office/drawing/2014/main" id="{4B0D1970-A54A-FABD-FC19-BD863FBA9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6099" y="1600200"/>
            <a:ext cx="5310353" cy="3408254"/>
          </a:xfrm>
          <a:prstGeom prst="rect">
            <a:avLst/>
          </a:prstGeom>
          <a:ln w="19050">
            <a:solidFill>
              <a:schemeClr val="bg1"/>
            </a:solidFill>
          </a:ln>
        </p:spPr>
      </p:pic>
    </p:spTree>
    <p:extLst>
      <p:ext uri="{BB962C8B-B14F-4D97-AF65-F5344CB8AC3E}">
        <p14:creationId xmlns:p14="http://schemas.microsoft.com/office/powerpoint/2010/main" val="42280726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E507-1437-0541-5B34-1B9BA1954A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FF435-27ED-D3D6-9BD6-D615BDC7226B}"/>
              </a:ext>
            </a:extLst>
          </p:cNvPr>
          <p:cNvSpPr>
            <a:spLocks noGrp="1"/>
          </p:cNvSpPr>
          <p:nvPr>
            <p:ph type="title"/>
          </p:nvPr>
        </p:nvSpPr>
        <p:spPr/>
        <p:txBody>
          <a:bodyPr/>
          <a:lstStyle/>
          <a:p>
            <a:r>
              <a:rPr lang="en-US" sz="3200"/>
              <a:t>Mission and Vision </a:t>
            </a:r>
          </a:p>
        </p:txBody>
      </p:sp>
      <p:sp>
        <p:nvSpPr>
          <p:cNvPr id="3" name="Text Placeholder 2">
            <a:extLst>
              <a:ext uri="{FF2B5EF4-FFF2-40B4-BE49-F238E27FC236}">
                <a16:creationId xmlns:a16="http://schemas.microsoft.com/office/drawing/2014/main" id="{52ED7806-AC48-C360-0FBC-8696AB9A836C}"/>
              </a:ext>
            </a:extLst>
          </p:cNvPr>
          <p:cNvSpPr txBox="1">
            <a:spLocks/>
          </p:cNvSpPr>
          <p:nvPr/>
        </p:nvSpPr>
        <p:spPr>
          <a:xfrm>
            <a:off x="423864" y="1230231"/>
            <a:ext cx="11583257" cy="4397537"/>
          </a:xfrm>
          <a:prstGeom prst="rect">
            <a:avLst/>
          </a:prstGeom>
        </p:spPr>
        <p:txBody>
          <a:bodyPr lIns="91440" tIns="45720" rIns="91440" bIns="45720" anchor="t"/>
          <a:lstStyle>
            <a:lvl1pPr marL="0" indent="0" algn="l" defTabSz="914400" rtl="0" eaLnBrk="1" latinLnBrk="0" hangingPunct="1">
              <a:lnSpc>
                <a:spcPct val="110000"/>
              </a:lnSpc>
              <a:spcBef>
                <a:spcPts val="0"/>
              </a:spcBef>
              <a:buFont typeface="Arial" panose="020B0604020202020204" pitchFamily="34" charset="0"/>
              <a:buNone/>
              <a:defRPr sz="2800" b="1" kern="1200">
                <a:solidFill>
                  <a:schemeClr val="tx2"/>
                </a:solidFill>
                <a:latin typeface="+mn-lt"/>
                <a:ea typeface="+mn-ea"/>
                <a:cs typeface="Arial" panose="020B0604020202020204" pitchFamily="34" charset="0"/>
              </a:defRPr>
            </a:lvl1pPr>
            <a:lvl2pPr marL="0" indent="0" algn="l" defTabSz="914400" rtl="0" eaLnBrk="1" latinLnBrk="0" hangingPunct="1">
              <a:lnSpc>
                <a:spcPct val="110000"/>
              </a:lnSpc>
              <a:spcBef>
                <a:spcPts val="0"/>
              </a:spcBef>
              <a:spcAft>
                <a:spcPts val="1200"/>
              </a:spcAft>
              <a:buFont typeface="Arial" panose="020B0604020202020204" pitchFamily="34" charset="0"/>
              <a:buNone/>
              <a:tabLst/>
              <a:defRPr sz="2800" b="1" kern="1200">
                <a:solidFill>
                  <a:schemeClr val="tx2"/>
                </a:solidFill>
                <a:latin typeface="+mn-lt"/>
                <a:ea typeface="+mn-ea"/>
                <a:cs typeface="Arial" panose="020B0604020202020204" pitchFamily="34" charset="0"/>
              </a:defRPr>
            </a:lvl2pPr>
            <a:lvl3pPr marL="628650" indent="-280988" algn="l" defTabSz="914400" rtl="0" eaLnBrk="1" latinLnBrk="0" hangingPunct="1">
              <a:lnSpc>
                <a:spcPct val="110000"/>
              </a:lnSpc>
              <a:spcBef>
                <a:spcPts val="0"/>
              </a:spcBef>
              <a:spcAft>
                <a:spcPts val="600"/>
              </a:spcAft>
              <a:buSzPct val="100000"/>
              <a:buFont typeface="Arial" panose="020B0604020202020204" pitchFamily="34" charset="0"/>
              <a:buChar char="•"/>
              <a:tabLst/>
              <a:defRPr sz="2800" b="1" kern="1200">
                <a:solidFill>
                  <a:schemeClr val="tx2"/>
                </a:solidFill>
                <a:latin typeface="+mn-lt"/>
                <a:ea typeface="+mn-ea"/>
                <a:cs typeface="Arial" panose="020B0604020202020204" pitchFamily="34" charset="0"/>
              </a:defRPr>
            </a:lvl3pPr>
            <a:lvl4pPr marL="920750" indent="-233363" algn="l" defTabSz="914400" rtl="0" eaLnBrk="1" latinLnBrk="0" hangingPunct="1">
              <a:lnSpc>
                <a:spcPct val="110000"/>
              </a:lnSpc>
              <a:spcBef>
                <a:spcPts val="0"/>
              </a:spcBef>
              <a:spcAft>
                <a:spcPts val="600"/>
              </a:spcAft>
              <a:buSzPct val="100000"/>
              <a:buFont typeface="Arial" panose="020B0604020202020204" pitchFamily="34" charset="0"/>
              <a:buChar char="•"/>
              <a:tabLst/>
              <a:defRPr sz="2400" b="1" kern="1200">
                <a:solidFill>
                  <a:schemeClr val="tx2"/>
                </a:solidFill>
                <a:latin typeface="+mn-lt"/>
                <a:ea typeface="+mn-ea"/>
                <a:cs typeface="Arial" panose="020B0604020202020204" pitchFamily="34" charset="0"/>
              </a:defRPr>
            </a:lvl4pPr>
            <a:lvl5pPr marL="1377950" indent="-457200" algn="l" defTabSz="914400" rtl="0" eaLnBrk="1" latinLnBrk="0" hangingPunct="1">
              <a:lnSpc>
                <a:spcPct val="110000"/>
              </a:lnSpc>
              <a:spcBef>
                <a:spcPts val="0"/>
              </a:spcBef>
              <a:spcAft>
                <a:spcPts val="600"/>
              </a:spcAft>
              <a:buSzPct val="100000"/>
              <a:buFont typeface="Arial" panose="020B0604020202020204" pitchFamily="34" charset="0"/>
              <a:buChar char="•"/>
              <a:tabLst/>
              <a:defRPr sz="2400" b="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u="sng">
                <a:solidFill>
                  <a:schemeClr val="bg1"/>
                </a:solidFill>
                <a:cs typeface="Arial"/>
              </a:rPr>
              <a:t>Mission</a:t>
            </a:r>
            <a:r>
              <a:rPr lang="en-US" sz="2400">
                <a:solidFill>
                  <a:schemeClr val="bg1"/>
                </a:solidFill>
                <a:cs typeface="Arial"/>
              </a:rPr>
              <a:t>: </a:t>
            </a:r>
          </a:p>
          <a:p>
            <a:r>
              <a:rPr lang="en-US" sz="2400">
                <a:solidFill>
                  <a:schemeClr val="bg1"/>
                </a:solidFill>
                <a:effectLst/>
                <a:ea typeface="Aptos" panose="020B0004020202020204" pitchFamily="34" charset="0"/>
                <a:cs typeface="Times New Roman"/>
              </a:rPr>
              <a:t>To help focus men on Jesus by building Christ-centered brotherhood through a flexible framework of prayer, formation and fraternity. </a:t>
            </a:r>
            <a:endParaRPr lang="en-US" sz="2400">
              <a:solidFill>
                <a:schemeClr val="bg1"/>
              </a:solidFill>
              <a:cs typeface="Times New Roman"/>
            </a:endParaRPr>
          </a:p>
          <a:p>
            <a:endParaRPr lang="en-US" sz="2400">
              <a:solidFill>
                <a:schemeClr val="bg1"/>
              </a:solidFill>
            </a:endParaRPr>
          </a:p>
          <a:p>
            <a:pPr marR="0">
              <a:lnSpc>
                <a:spcPct val="115000"/>
              </a:lnSpc>
              <a:spcAft>
                <a:spcPts val="800"/>
              </a:spcAft>
            </a:pPr>
            <a:r>
              <a:rPr lang="en-US" sz="2400" u="sng">
                <a:solidFill>
                  <a:schemeClr val="bg1"/>
                </a:solidFill>
                <a:cs typeface="Arial"/>
              </a:rPr>
              <a:t>Vision</a:t>
            </a:r>
            <a:r>
              <a:rPr lang="en-US" sz="2400">
                <a:solidFill>
                  <a:schemeClr val="bg1"/>
                </a:solidFill>
                <a:cs typeface="Arial"/>
              </a:rPr>
              <a:t>: </a:t>
            </a:r>
          </a:p>
          <a:p>
            <a:pPr marR="0">
              <a:lnSpc>
                <a:spcPct val="115000"/>
              </a:lnSpc>
              <a:spcAft>
                <a:spcPts val="800"/>
              </a:spcAft>
            </a:pPr>
            <a:r>
              <a:rPr lang="en-US" sz="2400" kern="100">
                <a:solidFill>
                  <a:schemeClr val="bg1"/>
                </a:solidFill>
                <a:effectLst/>
                <a:ea typeface="Aptos" panose="020B0004020202020204" pitchFamily="34" charset="0"/>
                <a:cs typeface="Times New Roman"/>
              </a:rPr>
              <a:t>To aid in transforming the hearts of men through Christ-centered brotherhood. Rooted in prayer, formation and fraternity, men will be sharpened in faith and virtue as they cultivate authentic friendships with Christ and each other. </a:t>
            </a:r>
          </a:p>
          <a:p>
            <a:pPr marR="0">
              <a:lnSpc>
                <a:spcPct val="115000"/>
              </a:lnSpc>
              <a:spcAft>
                <a:spcPts val="800"/>
              </a:spcAft>
            </a:pPr>
            <a:r>
              <a:rPr lang="en-US" sz="2400" kern="100">
                <a:solidFill>
                  <a:srgbClr val="F7B718"/>
                </a:solidFill>
                <a:ea typeface="Aptos" panose="020B0004020202020204" pitchFamily="34" charset="0"/>
                <a:cs typeface="Times New Roman"/>
              </a:rPr>
              <a:t>We envision a future where </a:t>
            </a:r>
            <a:r>
              <a:rPr lang="en-US" sz="2400" i="1" kern="100">
                <a:solidFill>
                  <a:srgbClr val="F7B718"/>
                </a:solidFill>
                <a:ea typeface="Aptos" panose="020B0004020202020204" pitchFamily="34" charset="0"/>
                <a:cs typeface="Times New Roman"/>
              </a:rPr>
              <a:t>Cor </a:t>
            </a:r>
            <a:r>
              <a:rPr lang="en-US" sz="2400" kern="100">
                <a:solidFill>
                  <a:srgbClr val="F7B718"/>
                </a:solidFill>
                <a:ea typeface="Aptos" panose="020B0004020202020204" pitchFamily="34" charset="0"/>
                <a:cs typeface="Times New Roman"/>
              </a:rPr>
              <a:t>continuously helps sustain men to lead their families, strengthen their parish communities and courageously evangelize the world as missionary disciples of Jesus Christ. </a:t>
            </a:r>
            <a:endParaRPr lang="en-US" sz="2400" kern="100">
              <a:solidFill>
                <a:srgbClr val="F7B718"/>
              </a:solidFill>
              <a:effectLst/>
              <a:ea typeface="Aptos" panose="020B0004020202020204" pitchFamily="34" charset="0"/>
              <a:cs typeface="Times New Roman"/>
            </a:endParaRPr>
          </a:p>
        </p:txBody>
      </p:sp>
    </p:spTree>
    <p:extLst>
      <p:ext uri="{BB962C8B-B14F-4D97-AF65-F5344CB8AC3E}">
        <p14:creationId xmlns:p14="http://schemas.microsoft.com/office/powerpoint/2010/main" val="28472405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34DE9-CA2A-49F0-0BAE-5CB7EC11947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52859AA-B7FD-4ED2-22C0-8EA53C4BF08E}"/>
              </a:ext>
            </a:extLst>
          </p:cNvPr>
          <p:cNvSpPr>
            <a:spLocks noGrp="1"/>
          </p:cNvSpPr>
          <p:nvPr>
            <p:ph type="title"/>
          </p:nvPr>
        </p:nvSpPr>
        <p:spPr/>
        <p:txBody>
          <a:bodyPr/>
          <a:lstStyle/>
          <a:p>
            <a:r>
              <a:rPr lang="en-US" sz="3200" i="1"/>
              <a:t>Cor </a:t>
            </a:r>
            <a:r>
              <a:rPr lang="en-US" sz="3200"/>
              <a:t>Success</a:t>
            </a:r>
          </a:p>
        </p:txBody>
      </p:sp>
      <p:sp>
        <p:nvSpPr>
          <p:cNvPr id="3" name="Content Placeholder 2">
            <a:extLst>
              <a:ext uri="{FF2B5EF4-FFF2-40B4-BE49-F238E27FC236}">
                <a16:creationId xmlns:a16="http://schemas.microsoft.com/office/drawing/2014/main" id="{5C819ED1-17D3-DC6D-6C02-F050442D0D30}"/>
              </a:ext>
            </a:extLst>
          </p:cNvPr>
          <p:cNvSpPr>
            <a:spLocks noGrp="1"/>
          </p:cNvSpPr>
          <p:nvPr>
            <p:ph idx="1"/>
          </p:nvPr>
        </p:nvSpPr>
        <p:spPr>
          <a:xfrm>
            <a:off x="562759" y="1253331"/>
            <a:ext cx="6752441" cy="4351338"/>
          </a:xfrm>
        </p:spPr>
        <p:txBody>
          <a:bodyPr/>
          <a:lstStyle/>
          <a:p>
            <a:pPr marL="342900" indent="-342900">
              <a:lnSpc>
                <a:spcPct val="115000"/>
              </a:lnSpc>
              <a:spcAft>
                <a:spcPts val="1000"/>
              </a:spcAft>
              <a:buFont typeface="Symbol" panose="05050102010706020507" pitchFamily="18" charset="2"/>
              <a:buChar char=""/>
            </a:pPr>
            <a:r>
              <a:rPr lang="en-US" sz="2600" kern="100">
                <a:effectLst/>
                <a:ea typeface="Aptos" panose="020B0004020202020204" pitchFamily="34" charset="0"/>
                <a:cs typeface="Times New Roman" panose="02020603050405020304" pitchFamily="18" charset="0"/>
              </a:rPr>
              <a:t>Long Term</a:t>
            </a:r>
          </a:p>
          <a:p>
            <a:pPr marL="971550" lvl="2" indent="-342900">
              <a:lnSpc>
                <a:spcPct val="115000"/>
              </a:lnSpc>
              <a:spcAft>
                <a:spcPts val="1000"/>
              </a:spcAft>
              <a:buFont typeface="Symbol" panose="05050102010706020507" pitchFamily="18" charset="2"/>
              <a:buChar char=""/>
            </a:pPr>
            <a:r>
              <a:rPr lang="en-US" sz="2600" i="1" kern="100">
                <a:ea typeface="Aptos" panose="020B0004020202020204" pitchFamily="34" charset="0"/>
                <a:cs typeface="Times New Roman" panose="02020603050405020304" pitchFamily="18" charset="0"/>
              </a:rPr>
              <a:t>Cor </a:t>
            </a:r>
            <a:r>
              <a:rPr lang="en-US" sz="2600" kern="100">
                <a:ea typeface="Aptos" panose="020B0004020202020204" pitchFamily="34" charset="0"/>
                <a:cs typeface="Times New Roman" panose="02020603050405020304" pitchFamily="18" charset="0"/>
              </a:rPr>
              <a:t>in every parish</a:t>
            </a:r>
          </a:p>
          <a:p>
            <a:pPr marL="971550" lvl="2"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Prayer, formation, and fraternity for all men</a:t>
            </a:r>
          </a:p>
          <a:p>
            <a:pPr marL="342900" lvl="1" indent="-342900">
              <a:lnSpc>
                <a:spcPct val="115000"/>
              </a:lnSpc>
              <a:spcAft>
                <a:spcPts val="1000"/>
              </a:spcAft>
              <a:buFont typeface="Symbol" panose="05050102010706020507" pitchFamily="18" charset="2"/>
              <a:buChar char=""/>
            </a:pPr>
            <a:r>
              <a:rPr lang="en-US" sz="2600" kern="100">
                <a:effectLst/>
                <a:ea typeface="Aptos" panose="020B0004020202020204" pitchFamily="34" charset="0"/>
                <a:cs typeface="Times New Roman" panose="02020603050405020304" pitchFamily="18" charset="0"/>
              </a:rPr>
              <a:t>Short Term</a:t>
            </a:r>
          </a:p>
          <a:p>
            <a:pPr marL="971550" lvl="2" indent="-342900">
              <a:lnSpc>
                <a:spcPct val="115000"/>
              </a:lnSpc>
              <a:spcAft>
                <a:spcPts val="1000"/>
              </a:spcAft>
              <a:buFont typeface="Symbol" panose="05050102010706020507" pitchFamily="18" charset="2"/>
              <a:buChar char=""/>
            </a:pPr>
            <a:r>
              <a:rPr lang="en-US" sz="2600" kern="100">
                <a:effectLst/>
                <a:ea typeface="Aptos" panose="020B0004020202020204" pitchFamily="34" charset="0"/>
                <a:cs typeface="Times New Roman" panose="02020603050405020304" pitchFamily="18" charset="0"/>
              </a:rPr>
              <a:t>Appoint strong EFF leaders – Team</a:t>
            </a:r>
          </a:p>
          <a:p>
            <a:pPr marL="971550" lvl="2"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Continue the cultural shift through awareness</a:t>
            </a:r>
          </a:p>
          <a:p>
            <a:pPr marL="971550" lvl="2"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Study: Is </a:t>
            </a:r>
            <a:r>
              <a:rPr lang="en-US" sz="2600" i="1" kern="100">
                <a:ea typeface="Aptos" panose="020B0004020202020204" pitchFamily="34" charset="0"/>
                <a:cs typeface="Times New Roman" panose="02020603050405020304" pitchFamily="18" charset="0"/>
              </a:rPr>
              <a:t>Cor </a:t>
            </a:r>
            <a:r>
              <a:rPr lang="en-US" sz="2600" kern="100">
                <a:ea typeface="Aptos" panose="020B0004020202020204" pitchFamily="34" charset="0"/>
                <a:cs typeface="Times New Roman" panose="02020603050405020304" pitchFamily="18" charset="0"/>
              </a:rPr>
              <a:t>good for business?</a:t>
            </a:r>
            <a:endParaRPr lang="en-US" sz="2600" kern="100">
              <a:effectLst/>
              <a:ea typeface="Aptos" panose="020B0004020202020204" pitchFamily="34" charset="0"/>
              <a:cs typeface="Times New Roman" panose="02020603050405020304" pitchFamily="18" charset="0"/>
            </a:endParaRPr>
          </a:p>
          <a:p>
            <a:pPr marL="971550" lvl="2" indent="-342900">
              <a:lnSpc>
                <a:spcPct val="115000"/>
              </a:lnSpc>
              <a:spcAft>
                <a:spcPts val="1000"/>
              </a:spcAft>
              <a:buFont typeface="Symbol" panose="05050102010706020507" pitchFamily="18" charset="2"/>
              <a:buChar char=""/>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1000"/>
              </a:spcAft>
              <a:buFont typeface="Symbol" panose="05050102010706020507" pitchFamily="18" charset="2"/>
              <a:buChar char=""/>
            </a:pP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C5AD3DA7-AA5B-F0CE-3E49-FD534E2B4433}"/>
              </a:ext>
            </a:extLst>
          </p:cNvPr>
          <p:cNvSpPr>
            <a:spLocks noGrp="1"/>
          </p:cNvSpPr>
          <p:nvPr>
            <p:ph type="ftr" sz="quarter" idx="4294967295"/>
          </p:nvPr>
        </p:nvSpPr>
        <p:spPr>
          <a:xfrm>
            <a:off x="0" y="6362700"/>
            <a:ext cx="5173663" cy="495300"/>
          </a:xfrm>
        </p:spPr>
        <p:txBody>
          <a:bodyPr/>
          <a:lstStyle/>
          <a:p>
            <a:r>
              <a:rPr lang="en-US"/>
              <a:t>PowerPoint template guidelines and examples</a:t>
            </a:r>
          </a:p>
        </p:txBody>
      </p:sp>
      <p:pic>
        <p:nvPicPr>
          <p:cNvPr id="2" name="Picture 1" descr="A road with a sunset in the background&#10;&#10;AI-generated content may be incorrect.">
            <a:extLst>
              <a:ext uri="{FF2B5EF4-FFF2-40B4-BE49-F238E27FC236}">
                <a16:creationId xmlns:a16="http://schemas.microsoft.com/office/drawing/2014/main" id="{87E3B0B7-CBF4-9418-5B0F-A9F40FE571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08565" y="1253331"/>
            <a:ext cx="3920676" cy="3669751"/>
          </a:xfrm>
          <a:prstGeom prst="rect">
            <a:avLst/>
          </a:prstGeom>
          <a:ln w="19050">
            <a:solidFill>
              <a:schemeClr val="bg1"/>
            </a:solidFill>
          </a:ln>
        </p:spPr>
      </p:pic>
    </p:spTree>
    <p:custDataLst>
      <p:tags r:id="rId1"/>
    </p:custDataLst>
    <p:extLst>
      <p:ext uri="{BB962C8B-B14F-4D97-AF65-F5344CB8AC3E}">
        <p14:creationId xmlns:p14="http://schemas.microsoft.com/office/powerpoint/2010/main" val="21073019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290C5-2E67-696E-FC9D-A942067D17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B17464-2C21-F73C-EE2D-AE3EC1E1E07B}"/>
              </a:ext>
            </a:extLst>
          </p:cNvPr>
          <p:cNvSpPr>
            <a:spLocks noGrp="1"/>
          </p:cNvSpPr>
          <p:nvPr>
            <p:ph type="title"/>
          </p:nvPr>
        </p:nvSpPr>
        <p:spPr/>
        <p:txBody>
          <a:bodyPr/>
          <a:lstStyle/>
          <a:p>
            <a:r>
              <a:rPr lang="en-US" sz="3200"/>
              <a:t>State EFF Structure</a:t>
            </a:r>
          </a:p>
        </p:txBody>
      </p:sp>
      <p:sp>
        <p:nvSpPr>
          <p:cNvPr id="3" name="Content Placeholder 2">
            <a:extLst>
              <a:ext uri="{FF2B5EF4-FFF2-40B4-BE49-F238E27FC236}">
                <a16:creationId xmlns:a16="http://schemas.microsoft.com/office/drawing/2014/main" id="{35A4FC01-DAB8-5BD1-694F-4BF2E12EB294}"/>
              </a:ext>
            </a:extLst>
          </p:cNvPr>
          <p:cNvSpPr>
            <a:spLocks noGrp="1"/>
          </p:cNvSpPr>
          <p:nvPr>
            <p:ph idx="1"/>
          </p:nvPr>
        </p:nvSpPr>
        <p:spPr>
          <a:xfrm>
            <a:off x="423864" y="1185910"/>
            <a:ext cx="11552546" cy="5672090"/>
          </a:xfrm>
        </p:spPr>
        <p:txBody>
          <a:bodyPr/>
          <a:lstStyle/>
          <a:p>
            <a:pPr marR="0" lvl="0">
              <a:lnSpc>
                <a:spcPct val="115000"/>
              </a:lnSpc>
              <a:spcAft>
                <a:spcPts val="1000"/>
              </a:spcAft>
            </a:pPr>
            <a:r>
              <a:rPr lang="en-US" kern="100">
                <a:effectLst/>
                <a:ea typeface="Aptos" panose="020B0004020202020204" pitchFamily="34" charset="0"/>
                <a:cs typeface="Times New Roman" panose="02020603050405020304" pitchFamily="18" charset="0"/>
              </a:rPr>
              <a:t>Support Structure</a:t>
            </a:r>
          </a:p>
          <a:p>
            <a:pPr marL="971550" lvl="2" indent="-342900">
              <a:lnSpc>
                <a:spcPct val="115000"/>
              </a:lnSpc>
              <a:spcAft>
                <a:spcPts val="1000"/>
              </a:spcAft>
              <a:buFont typeface="Symbol" panose="05050102010706020507" pitchFamily="18" charset="2"/>
              <a:buChar char=""/>
            </a:pPr>
            <a:r>
              <a:rPr lang="en-US" kern="100">
                <a:ea typeface="Aptos" panose="020B0004020202020204" pitchFamily="34" charset="0"/>
                <a:cs typeface="Times New Roman" panose="02020603050405020304" pitchFamily="18" charset="0"/>
              </a:rPr>
              <a:t>State EFF Director (appointed by you; State Deputy)</a:t>
            </a:r>
          </a:p>
          <a:p>
            <a:pPr marL="971550" lvl="2" indent="-342900">
              <a:lnSpc>
                <a:spcPct val="115000"/>
              </a:lnSpc>
              <a:spcAft>
                <a:spcPts val="1000"/>
              </a:spcAft>
              <a:buFont typeface="Symbol" panose="05050102010706020507" pitchFamily="18" charset="2"/>
              <a:buChar char=""/>
            </a:pPr>
            <a:r>
              <a:rPr lang="en-US" kern="100">
                <a:effectLst/>
                <a:ea typeface="Aptos" panose="020B0004020202020204" pitchFamily="34" charset="0"/>
                <a:cs typeface="Times New Roman" panose="02020603050405020304" pitchFamily="18" charset="0"/>
              </a:rPr>
              <a:t>Diocesa</a:t>
            </a:r>
            <a:r>
              <a:rPr lang="en-US" kern="100">
                <a:ea typeface="Aptos" panose="020B0004020202020204" pitchFamily="34" charset="0"/>
                <a:cs typeface="Times New Roman" panose="02020603050405020304" pitchFamily="18" charset="0"/>
              </a:rPr>
              <a:t>n/Regional EFF Coordinators (chosen by the State EFF director)</a:t>
            </a:r>
          </a:p>
          <a:p>
            <a:pPr marL="971550" lvl="2" indent="-342900">
              <a:lnSpc>
                <a:spcPct val="115000"/>
              </a:lnSpc>
              <a:spcAft>
                <a:spcPts val="1000"/>
              </a:spcAft>
              <a:buFont typeface="Symbol" panose="05050102010706020507" pitchFamily="18" charset="2"/>
              <a:buChar char=""/>
            </a:pPr>
            <a:r>
              <a:rPr lang="en-US" kern="100">
                <a:effectLst/>
                <a:ea typeface="Aptos" panose="020B0004020202020204" pitchFamily="34" charset="0"/>
                <a:cs typeface="Times New Roman" panose="02020603050405020304" pitchFamily="18" charset="0"/>
              </a:rPr>
              <a:t>Council EFF Directors (appointed by the Grand Knight)</a:t>
            </a:r>
          </a:p>
          <a:p>
            <a:pPr marL="1263650" lvl="3" indent="-342900">
              <a:lnSpc>
                <a:spcPct val="115000"/>
              </a:lnSpc>
              <a:spcAft>
                <a:spcPts val="1000"/>
              </a:spcAft>
              <a:buFont typeface="Symbol" panose="05050102010706020507" pitchFamily="18" charset="2"/>
              <a:buChar char=""/>
            </a:pPr>
            <a:r>
              <a:rPr lang="en-US" kern="100">
                <a:solidFill>
                  <a:schemeClr val="accent6">
                    <a:lumMod val="20000"/>
                    <a:lumOff val="80000"/>
                  </a:schemeClr>
                </a:solidFill>
                <a:ea typeface="Aptos" panose="020B0004020202020204" pitchFamily="34" charset="0"/>
                <a:cs typeface="Times New Roman" panose="02020603050405020304" pitchFamily="18" charset="0"/>
                <a:hlinkClick r:id="rId4"/>
              </a:rPr>
              <a:t>EFF Director Form </a:t>
            </a:r>
            <a:endParaRPr lang="en-US" kern="100">
              <a:solidFill>
                <a:schemeClr val="accent6">
                  <a:lumMod val="20000"/>
                  <a:lumOff val="80000"/>
                </a:schemeClr>
              </a:solidFill>
              <a:ea typeface="Aptos" panose="020B0004020202020204" pitchFamily="34" charset="0"/>
              <a:cs typeface="Times New Roman" panose="02020603050405020304" pitchFamily="18" charset="0"/>
            </a:endParaRPr>
          </a:p>
          <a:p>
            <a:pPr lvl="1">
              <a:lnSpc>
                <a:spcPct val="115000"/>
              </a:lnSpc>
              <a:spcAft>
                <a:spcPts val="1000"/>
              </a:spcAft>
            </a:pPr>
            <a:r>
              <a:rPr lang="en-US" kern="100">
                <a:effectLst/>
                <a:ea typeface="Aptos" panose="020B0004020202020204" pitchFamily="34" charset="0"/>
                <a:cs typeface="Times New Roman" panose="02020603050405020304" pitchFamily="18" charset="0"/>
              </a:rPr>
              <a:t>Clergy Support</a:t>
            </a:r>
          </a:p>
          <a:p>
            <a:pPr marL="971550" lvl="2" indent="-342900">
              <a:lnSpc>
                <a:spcPct val="115000"/>
              </a:lnSpc>
              <a:spcAft>
                <a:spcPts val="1000"/>
              </a:spcAft>
              <a:buFont typeface="Symbol" panose="05050102010706020507" pitchFamily="18" charset="2"/>
              <a:buChar char=""/>
            </a:pPr>
            <a:r>
              <a:rPr lang="en-US" kern="100">
                <a:ea typeface="Aptos" panose="020B0004020202020204" pitchFamily="34" charset="0"/>
                <a:cs typeface="Times New Roman" panose="02020603050405020304" pitchFamily="18" charset="0"/>
              </a:rPr>
              <a:t>State Chaplain</a:t>
            </a:r>
          </a:p>
          <a:p>
            <a:pPr marL="1263650" lvl="3" indent="-342900">
              <a:lnSpc>
                <a:spcPct val="115000"/>
              </a:lnSpc>
              <a:spcAft>
                <a:spcPts val="1000"/>
              </a:spcAft>
              <a:buFont typeface="Symbol" panose="05050102010706020507" pitchFamily="18" charset="2"/>
              <a:buChar char=""/>
            </a:pPr>
            <a:r>
              <a:rPr lang="en-US" kern="100">
                <a:effectLst/>
                <a:ea typeface="Aptos" panose="020B0004020202020204" pitchFamily="34" charset="0"/>
                <a:cs typeface="Times New Roman" panose="02020603050405020304" pitchFamily="18" charset="0"/>
              </a:rPr>
              <a:t>State </a:t>
            </a:r>
            <a:r>
              <a:rPr lang="en-US" i="1" kern="100">
                <a:effectLst/>
                <a:ea typeface="Aptos" panose="020B0004020202020204" pitchFamily="34" charset="0"/>
                <a:cs typeface="Times New Roman" panose="02020603050405020304" pitchFamily="18" charset="0"/>
              </a:rPr>
              <a:t>Cor </a:t>
            </a:r>
            <a:r>
              <a:rPr lang="en-US" kern="100">
                <a:effectLst/>
                <a:ea typeface="Aptos" panose="020B0004020202020204" pitchFamily="34" charset="0"/>
                <a:cs typeface="Times New Roman" panose="02020603050405020304" pitchFamily="18" charset="0"/>
              </a:rPr>
              <a:t>Clergy Liaison</a:t>
            </a:r>
            <a:r>
              <a:rPr lang="en-US" kern="100">
                <a:ea typeface="Aptos" panose="020B0004020202020204" pitchFamily="34" charset="0"/>
                <a:cs typeface="Times New Roman" panose="02020603050405020304" pitchFamily="18" charset="0"/>
              </a:rPr>
              <a:t> or Associate State Chaplain</a:t>
            </a:r>
          </a:p>
          <a:p>
            <a:pPr marL="971550" lvl="2" indent="-342900">
              <a:lnSpc>
                <a:spcPct val="115000"/>
              </a:lnSpc>
              <a:spcAft>
                <a:spcPts val="1000"/>
              </a:spcAft>
              <a:buFont typeface="Symbol" panose="05050102010706020507" pitchFamily="18" charset="2"/>
              <a:buChar char=""/>
            </a:pPr>
            <a:r>
              <a:rPr lang="en-US" kern="100">
                <a:effectLst/>
                <a:ea typeface="Aptos" panose="020B0004020202020204" pitchFamily="34" charset="0"/>
                <a:cs typeface="Times New Roman" panose="02020603050405020304" pitchFamily="18" charset="0"/>
              </a:rPr>
              <a:t>Diocesan </a:t>
            </a:r>
            <a:r>
              <a:rPr lang="en-US" i="1" kern="100">
                <a:effectLst/>
                <a:ea typeface="Aptos" panose="020B0004020202020204" pitchFamily="34" charset="0"/>
                <a:cs typeface="Times New Roman" panose="02020603050405020304" pitchFamily="18" charset="0"/>
              </a:rPr>
              <a:t>Cor </a:t>
            </a:r>
            <a:r>
              <a:rPr lang="en-US" kern="100">
                <a:effectLst/>
                <a:ea typeface="Aptos" panose="020B0004020202020204" pitchFamily="34" charset="0"/>
                <a:cs typeface="Times New Roman" panose="02020603050405020304" pitchFamily="18" charset="0"/>
              </a:rPr>
              <a:t>Clergy Liaison</a:t>
            </a:r>
            <a:r>
              <a:rPr lang="en-US" kern="100">
                <a:ea typeface="Aptos" panose="020B0004020202020204" pitchFamily="34" charset="0"/>
                <a:cs typeface="Times New Roman" panose="02020603050405020304" pitchFamily="18" charset="0"/>
              </a:rPr>
              <a:t> and/or Associate State Chaplain</a:t>
            </a:r>
          </a:p>
          <a:p>
            <a:pPr marL="971550" lvl="2" indent="-342900">
              <a:lnSpc>
                <a:spcPct val="115000"/>
              </a:lnSpc>
              <a:spcAft>
                <a:spcPts val="1000"/>
              </a:spcAft>
              <a:buFont typeface="Symbol" panose="05050102010706020507" pitchFamily="18" charset="2"/>
              <a:buChar char=""/>
            </a:pPr>
            <a:r>
              <a:rPr lang="en-US" kern="100">
                <a:ea typeface="Aptos" panose="020B0004020202020204" pitchFamily="34" charset="0"/>
                <a:cs typeface="Times New Roman" panose="02020603050405020304" pitchFamily="18" charset="0"/>
              </a:rPr>
              <a:t>Local Pastors</a:t>
            </a:r>
            <a:endParaRPr lang="en-US" kern="100">
              <a:effectLst/>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72680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A58367-F417-E60C-9F43-2ED3EED857A7}"/>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1E7AE355-DC57-1E92-144D-FF6EA0D55355}"/>
              </a:ext>
            </a:extLst>
          </p:cNvPr>
          <p:cNvSpPr>
            <a:spLocks noGrp="1"/>
          </p:cNvSpPr>
          <p:nvPr>
            <p:ph type="title"/>
          </p:nvPr>
        </p:nvSpPr>
        <p:spPr>
          <a:xfrm>
            <a:off x="423864" y="283580"/>
            <a:ext cx="8507412" cy="1143000"/>
          </a:xfrm>
        </p:spPr>
        <p:txBody>
          <a:bodyPr/>
          <a:lstStyle/>
          <a:p>
            <a:r>
              <a:rPr lang="en-US" sz="3200"/>
              <a:t>Supreme Support </a:t>
            </a:r>
          </a:p>
        </p:txBody>
      </p:sp>
      <p:sp>
        <p:nvSpPr>
          <p:cNvPr id="3" name="Content Placeholder 2">
            <a:extLst>
              <a:ext uri="{FF2B5EF4-FFF2-40B4-BE49-F238E27FC236}">
                <a16:creationId xmlns:a16="http://schemas.microsoft.com/office/drawing/2014/main" id="{B1951B7C-A41D-4A67-4307-FAA593852330}"/>
              </a:ext>
            </a:extLst>
          </p:cNvPr>
          <p:cNvSpPr>
            <a:spLocks noGrp="1"/>
          </p:cNvSpPr>
          <p:nvPr>
            <p:ph idx="1"/>
          </p:nvPr>
        </p:nvSpPr>
        <p:spPr>
          <a:xfrm>
            <a:off x="423863" y="855080"/>
            <a:ext cx="11566367" cy="5880257"/>
          </a:xfrm>
        </p:spPr>
        <p:txBody>
          <a:bodyPr/>
          <a:lstStyle/>
          <a:p>
            <a:pPr marL="342900" lvl="1" indent="-342900">
              <a:lnSpc>
                <a:spcPct val="115000"/>
              </a:lnSpc>
              <a:spcAft>
                <a:spcPts val="1000"/>
              </a:spcAft>
              <a:buFont typeface="Symbol" panose="05050102010706020507" pitchFamily="18" charset="2"/>
              <a:buChar char=""/>
            </a:pPr>
            <a:r>
              <a:rPr lang="en-US" sz="2400" kern="100">
                <a:ea typeface="Aptos" panose="020B0004020202020204" pitchFamily="34" charset="0"/>
                <a:cs typeface="Times New Roman" panose="02020603050405020304" pitchFamily="18" charset="0"/>
              </a:rPr>
              <a:t>Annual State EFF Training</a:t>
            </a:r>
          </a:p>
          <a:p>
            <a:pPr marL="342900" lvl="1" indent="-342900">
              <a:lnSpc>
                <a:spcPct val="115000"/>
              </a:lnSpc>
              <a:spcAft>
                <a:spcPts val="1000"/>
              </a:spcAft>
              <a:buFont typeface="Symbol" panose="05050102010706020507" pitchFamily="18" charset="2"/>
              <a:buChar char=""/>
            </a:pPr>
            <a:r>
              <a:rPr lang="en-US" sz="2400" kern="100">
                <a:ea typeface="Aptos" panose="020B0004020202020204" pitchFamily="34" charset="0"/>
                <a:cs typeface="Times New Roman" panose="02020603050405020304" pitchFamily="18" charset="0"/>
              </a:rPr>
              <a:t>Ongoing training and formation for directors and coordinators</a:t>
            </a:r>
          </a:p>
          <a:p>
            <a:pPr marL="1263650" lvl="3" indent="-342900">
              <a:lnSpc>
                <a:spcPct val="115000"/>
              </a:lnSpc>
              <a:spcAft>
                <a:spcPts val="1000"/>
              </a:spcAft>
              <a:buFont typeface="Symbol" panose="05050102010706020507" pitchFamily="18" charset="2"/>
              <a:buChar char=""/>
            </a:pPr>
            <a:r>
              <a:rPr lang="en-US" kern="100">
                <a:ea typeface="Aptos" panose="020B0004020202020204" pitchFamily="34" charset="0"/>
                <a:cs typeface="Times New Roman" panose="02020603050405020304" pitchFamily="18" charset="0"/>
              </a:rPr>
              <a:t>Training modules for State EFF Directors &amp; Diocesan Coordinators</a:t>
            </a:r>
          </a:p>
          <a:p>
            <a:pPr marL="1263650" lvl="3" indent="-342900">
              <a:lnSpc>
                <a:spcPct val="115000"/>
              </a:lnSpc>
              <a:spcAft>
                <a:spcPts val="1000"/>
              </a:spcAft>
              <a:buFont typeface="Symbol" panose="05050102010706020507" pitchFamily="18" charset="2"/>
              <a:buChar char=""/>
            </a:pPr>
            <a:r>
              <a:rPr lang="en-US" kern="100">
                <a:effectLst/>
                <a:ea typeface="Aptos" panose="020B0004020202020204" pitchFamily="34" charset="0"/>
                <a:cs typeface="Times New Roman" panose="02020603050405020304" pitchFamily="18" charset="0"/>
              </a:rPr>
              <a:t>Onboarding emails </a:t>
            </a:r>
            <a:r>
              <a:rPr lang="en-US" kern="100">
                <a:ea typeface="Aptos" panose="020B0004020202020204" pitchFamily="34" charset="0"/>
                <a:cs typeface="Times New Roman" panose="02020603050405020304" pitchFamily="18" charset="0"/>
              </a:rPr>
              <a:t>and training for Council EFF Directors</a:t>
            </a:r>
          </a:p>
          <a:p>
            <a:pPr marL="342900" lvl="1" indent="-342900">
              <a:lnSpc>
                <a:spcPct val="115000"/>
              </a:lnSpc>
              <a:spcAft>
                <a:spcPts val="1000"/>
              </a:spcAft>
              <a:buFont typeface="Symbol" panose="05050102010706020507" pitchFamily="18" charset="2"/>
              <a:buChar char=""/>
            </a:pPr>
            <a:r>
              <a:rPr lang="en-US" sz="2400" kern="100">
                <a:effectLst/>
                <a:ea typeface="Aptos" panose="020B0004020202020204" pitchFamily="34" charset="0"/>
                <a:cs typeface="Times New Roman" panose="02020603050405020304" pitchFamily="18" charset="0"/>
              </a:rPr>
              <a:t>State Deputies </a:t>
            </a:r>
            <a:r>
              <a:rPr lang="en-US" sz="2400" kern="100">
                <a:ea typeface="Aptos" panose="020B0004020202020204" pitchFamily="34" charset="0"/>
                <a:cs typeface="Times New Roman" panose="02020603050405020304" pitchFamily="18" charset="0"/>
              </a:rPr>
              <a:t>SharePoint: Evangelization and Faith Formation folder</a:t>
            </a:r>
          </a:p>
          <a:p>
            <a:pPr marL="342900" lvl="1" indent="-342900">
              <a:lnSpc>
                <a:spcPct val="115000"/>
              </a:lnSpc>
              <a:spcAft>
                <a:spcPts val="1000"/>
              </a:spcAft>
              <a:buFont typeface="Symbol" panose="05050102010706020507" pitchFamily="18" charset="2"/>
              <a:buChar char=""/>
            </a:pPr>
            <a:r>
              <a:rPr lang="en-US" sz="2400" kern="100">
                <a:effectLst/>
                <a:ea typeface="Aptos" panose="020B0004020202020204" pitchFamily="34" charset="0"/>
                <a:cs typeface="Times New Roman" panose="02020603050405020304" pitchFamily="18" charset="0"/>
              </a:rPr>
              <a:t>Communication</a:t>
            </a:r>
          </a:p>
          <a:p>
            <a:pPr marL="1263650" lvl="3" indent="-342900">
              <a:lnSpc>
                <a:spcPct val="115000"/>
              </a:lnSpc>
              <a:spcAft>
                <a:spcPts val="1000"/>
              </a:spcAft>
              <a:buFont typeface="Symbol" panose="05050102010706020507" pitchFamily="18" charset="2"/>
              <a:buChar char=""/>
            </a:pPr>
            <a:r>
              <a:rPr lang="en-US" kern="100">
                <a:ea typeface="Aptos" panose="020B0004020202020204" pitchFamily="34" charset="0"/>
                <a:cs typeface="Times New Roman" panose="02020603050405020304" pitchFamily="18" charset="0"/>
              </a:rPr>
              <a:t>Regional Calls</a:t>
            </a:r>
          </a:p>
          <a:p>
            <a:pPr marL="1263650" lvl="3" indent="-342900">
              <a:lnSpc>
                <a:spcPct val="115000"/>
              </a:lnSpc>
              <a:spcAft>
                <a:spcPts val="1000"/>
              </a:spcAft>
              <a:buFont typeface="Symbol" panose="05050102010706020507" pitchFamily="18" charset="2"/>
              <a:buChar char=""/>
            </a:pPr>
            <a:r>
              <a:rPr lang="en-US" i="1" kern="100">
                <a:ea typeface="Aptos" panose="020B0004020202020204" pitchFamily="34" charset="0"/>
                <a:cs typeface="Times New Roman" panose="02020603050405020304" pitchFamily="18" charset="0"/>
              </a:rPr>
              <a:t>Cor </a:t>
            </a:r>
            <a:r>
              <a:rPr lang="en-US" kern="100">
                <a:ea typeface="Aptos" panose="020B0004020202020204" pitchFamily="34" charset="0"/>
                <a:cs typeface="Times New Roman" panose="02020603050405020304" pitchFamily="18" charset="0"/>
              </a:rPr>
              <a:t>Newsletter</a:t>
            </a:r>
          </a:p>
          <a:p>
            <a:pPr marL="1263650" lvl="3" indent="-342900">
              <a:lnSpc>
                <a:spcPct val="115000"/>
              </a:lnSpc>
              <a:spcAft>
                <a:spcPts val="1000"/>
              </a:spcAft>
              <a:buFont typeface="Symbol" panose="05050102010706020507" pitchFamily="18" charset="2"/>
              <a:buChar char=""/>
            </a:pPr>
            <a:r>
              <a:rPr lang="en-US" kern="100">
                <a:ea typeface="Aptos" panose="020B0004020202020204" pitchFamily="34" charset="0"/>
                <a:cs typeface="Times New Roman" panose="02020603050405020304" pitchFamily="18" charset="0"/>
              </a:rPr>
              <a:t>SD Weekly / Fraternal Leaders Advisory</a:t>
            </a:r>
          </a:p>
          <a:p>
            <a:pPr marL="342900" lvl="1" indent="-342900">
              <a:lnSpc>
                <a:spcPct val="115000"/>
              </a:lnSpc>
              <a:spcAft>
                <a:spcPts val="1000"/>
              </a:spcAft>
              <a:buFont typeface="Symbol" panose="05050102010706020507" pitchFamily="18" charset="2"/>
              <a:buChar char=""/>
            </a:pPr>
            <a:r>
              <a:rPr lang="en-US" sz="2400" kern="100">
                <a:ea typeface="Aptos" panose="020B0004020202020204" pitchFamily="34" charset="0"/>
                <a:cs typeface="Times New Roman" panose="02020603050405020304" pitchFamily="18" charset="0"/>
              </a:rPr>
              <a:t>Resources: </a:t>
            </a:r>
            <a:r>
              <a:rPr lang="en-US" sz="2400" kern="100">
                <a:ea typeface="Aptos" panose="020B0004020202020204" pitchFamily="34" charset="0"/>
                <a:cs typeface="Times New Roman" panose="02020603050405020304" pitchFamily="18" charset="0"/>
                <a:hlinkClick r:id="rId4"/>
              </a:rPr>
              <a:t>www.kofc.org/cor</a:t>
            </a:r>
            <a:r>
              <a:rPr lang="en-US" sz="2400" kern="100">
                <a:ea typeface="Aptos" panose="020B0004020202020204" pitchFamily="34" charset="0"/>
                <a:cs typeface="Times New Roman" panose="02020603050405020304" pitchFamily="18" charset="0"/>
              </a:rPr>
              <a:t> &amp; </a:t>
            </a:r>
            <a:r>
              <a:rPr lang="en-US" sz="2400" kern="100">
                <a:ea typeface="Aptos" panose="020B0004020202020204" pitchFamily="34" charset="0"/>
                <a:cs typeface="Times New Roman" panose="02020603050405020304" pitchFamily="18" charset="0"/>
                <a:hlinkClick r:id="rId5"/>
              </a:rPr>
              <a:t>www.kofc.org/corleaders</a:t>
            </a:r>
            <a:r>
              <a:rPr lang="en-US" sz="2400" kern="100">
                <a:ea typeface="Aptos" panose="020B0004020202020204" pitchFamily="34"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11258613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A294B-8071-FF28-BB69-BBE612B79DE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C3FC640-2D3C-3863-C13C-B17CF196AF82}"/>
              </a:ext>
            </a:extLst>
          </p:cNvPr>
          <p:cNvSpPr>
            <a:spLocks noGrp="1"/>
          </p:cNvSpPr>
          <p:nvPr>
            <p:ph type="title"/>
          </p:nvPr>
        </p:nvSpPr>
        <p:spPr/>
        <p:txBody>
          <a:bodyPr/>
          <a:lstStyle/>
          <a:p>
            <a:r>
              <a:rPr lang="en-US" sz="3200"/>
              <a:t>What’s New with EFF?</a:t>
            </a:r>
          </a:p>
        </p:txBody>
      </p:sp>
      <p:sp>
        <p:nvSpPr>
          <p:cNvPr id="3" name="Content Placeholder 2">
            <a:extLst>
              <a:ext uri="{FF2B5EF4-FFF2-40B4-BE49-F238E27FC236}">
                <a16:creationId xmlns:a16="http://schemas.microsoft.com/office/drawing/2014/main" id="{E9A235D7-9923-2494-4CEB-6CE261DD65E8}"/>
              </a:ext>
            </a:extLst>
          </p:cNvPr>
          <p:cNvSpPr>
            <a:spLocks noGrp="1"/>
          </p:cNvSpPr>
          <p:nvPr>
            <p:ph type="body" sz="quarter" idx="13"/>
          </p:nvPr>
        </p:nvSpPr>
        <p:spPr>
          <a:xfrm>
            <a:off x="423864" y="1211262"/>
            <a:ext cx="5860081" cy="4435475"/>
          </a:xfrm>
        </p:spPr>
        <p:txBody>
          <a:bodyPr/>
          <a:lstStyle/>
          <a:p>
            <a:pPr marL="342900" indent="-342900">
              <a:buFont typeface="Arial" panose="020B0604020202020204" pitchFamily="34" charset="0"/>
              <a:buChar char="•"/>
            </a:pPr>
            <a:r>
              <a:rPr lang="en-US" sz="2600"/>
              <a:t>Leadership Training Modules</a:t>
            </a:r>
          </a:p>
          <a:p>
            <a:pPr marL="971550" lvl="2" indent="-342900"/>
            <a:r>
              <a:rPr lang="en-US" sz="2600" b="0"/>
              <a:t>Video and written components; state to diocesan to council</a:t>
            </a:r>
            <a:r>
              <a:rPr lang="en-US" sz="2600"/>
              <a:t> </a:t>
            </a:r>
          </a:p>
          <a:p>
            <a:pPr marL="342900" indent="-342900">
              <a:buFont typeface="Arial" panose="020B0604020202020204" pitchFamily="34" charset="0"/>
              <a:buChar char="•"/>
            </a:pPr>
            <a:r>
              <a:rPr lang="en-US" sz="2600" i="1"/>
              <a:t>Heart of the Gospel</a:t>
            </a:r>
          </a:p>
          <a:p>
            <a:pPr marL="971550" lvl="2" indent="-342900"/>
            <a:r>
              <a:rPr lang="en-US" sz="2600" b="0"/>
              <a:t>The “retreat-in-a-box” for the men of the parish featuring Fr. Riccardo</a:t>
            </a:r>
            <a:r>
              <a:rPr lang="en-US" sz="2600"/>
              <a:t> </a:t>
            </a:r>
            <a:r>
              <a:rPr lang="en-US" sz="2600" b="0"/>
              <a:t>of ACTS XXIX; </a:t>
            </a:r>
            <a:r>
              <a:rPr lang="en-US" sz="2600" b="0">
                <a:hlinkClick r:id="rId4"/>
              </a:rPr>
              <a:t>www.kofc.org/gospel</a:t>
            </a:r>
            <a:r>
              <a:rPr lang="en-US" sz="2600" b="0"/>
              <a:t> </a:t>
            </a:r>
            <a:endParaRPr lang="en-US" sz="2600"/>
          </a:p>
          <a:p>
            <a:pPr marL="342900" indent="-342900">
              <a:buFont typeface="Arial" panose="020B0604020202020204" pitchFamily="34" charset="0"/>
              <a:buChar char="•"/>
            </a:pPr>
            <a:r>
              <a:rPr lang="en-US" sz="2600" i="1"/>
              <a:t>Cor</a:t>
            </a:r>
            <a:r>
              <a:rPr lang="en-US" sz="2600"/>
              <a:t> being added to SP-7</a:t>
            </a:r>
          </a:p>
          <a:p>
            <a:pPr marL="971550" lvl="2" indent="-342900"/>
            <a:r>
              <a:rPr lang="en-US" sz="2600" b="0" kern="100">
                <a:ea typeface="Aptos" panose="020B0004020202020204" pitchFamily="34" charset="0"/>
                <a:cs typeface="Times New Roman" panose="02020603050405020304" pitchFamily="18" charset="0"/>
              </a:rPr>
              <a:t>Track all council activity; </a:t>
            </a:r>
            <a:r>
              <a:rPr lang="en-US" sz="2600" b="0" i="1" kern="100">
                <a:ea typeface="Aptos" panose="020B0004020202020204" pitchFamily="34" charset="0"/>
                <a:cs typeface="Times New Roman" panose="02020603050405020304" pitchFamily="18" charset="0"/>
              </a:rPr>
              <a:t>Cor</a:t>
            </a:r>
            <a:r>
              <a:rPr lang="en-US" sz="2600" b="0" kern="100">
                <a:ea typeface="Aptos" panose="020B0004020202020204" pitchFamily="34" charset="0"/>
                <a:cs typeface="Times New Roman" panose="02020603050405020304" pitchFamily="18" charset="0"/>
              </a:rPr>
              <a:t> fulfills requirements</a:t>
            </a:r>
          </a:p>
          <a:p>
            <a:pPr marL="342900" lvl="1" indent="-342900">
              <a:lnSpc>
                <a:spcPct val="115000"/>
              </a:lnSpc>
              <a:spcAft>
                <a:spcPts val="1000"/>
              </a:spcAft>
              <a:buFont typeface="Symbol" panose="05050102010706020507" pitchFamily="18" charset="2"/>
              <a:buChar char=""/>
            </a:pPr>
            <a:endParaRPr lang="en-US" kern="100">
              <a:effectLst/>
              <a:ea typeface="Aptos" panose="020B0004020202020204" pitchFamily="34" charset="0"/>
              <a:cs typeface="Times New Roman" panose="02020603050405020304" pitchFamily="18" charset="0"/>
            </a:endParaRPr>
          </a:p>
          <a:p>
            <a:pPr marL="971550" lvl="2" indent="-342900">
              <a:lnSpc>
                <a:spcPct val="115000"/>
              </a:lnSpc>
              <a:spcAft>
                <a:spcPts val="1000"/>
              </a:spcAft>
              <a:buFont typeface="Symbol" panose="05050102010706020507" pitchFamily="18" charset="2"/>
              <a:buChar char=""/>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1000"/>
              </a:spcAft>
              <a:buFont typeface="Symbol" panose="05050102010706020507" pitchFamily="18" charset="2"/>
              <a:buChar char=""/>
            </a:pPr>
            <a:endParaRPr lang="en-US" sz="2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D56408E0-648D-B4FA-CC73-39D75244D732}"/>
              </a:ext>
            </a:extLst>
          </p:cNvPr>
          <p:cNvSpPr>
            <a:spLocks noGrp="1"/>
          </p:cNvSpPr>
          <p:nvPr>
            <p:ph type="ftr" sz="quarter" idx="4294967295"/>
          </p:nvPr>
        </p:nvSpPr>
        <p:spPr>
          <a:xfrm>
            <a:off x="0" y="6362700"/>
            <a:ext cx="5173663" cy="495300"/>
          </a:xfrm>
        </p:spPr>
        <p:txBody>
          <a:bodyPr/>
          <a:lstStyle/>
          <a:p>
            <a:r>
              <a:rPr lang="en-US"/>
              <a:t>PowerPoint template guidelines and examples</a:t>
            </a:r>
          </a:p>
        </p:txBody>
      </p:sp>
      <p:pic>
        <p:nvPicPr>
          <p:cNvPr id="2" name="Picture 1">
            <a:extLst>
              <a:ext uri="{FF2B5EF4-FFF2-40B4-BE49-F238E27FC236}">
                <a16:creationId xmlns:a16="http://schemas.microsoft.com/office/drawing/2014/main" id="{171A2DEB-DFEF-E63E-404E-312BAC6E8598}"/>
              </a:ext>
            </a:extLst>
          </p:cNvPr>
          <p:cNvPicPr>
            <a:picLocks noChangeAspect="1"/>
          </p:cNvPicPr>
          <p:nvPr/>
        </p:nvPicPr>
        <p:blipFill>
          <a:blip r:embed="rId5"/>
          <a:stretch>
            <a:fillRect/>
          </a:stretch>
        </p:blipFill>
        <p:spPr>
          <a:xfrm>
            <a:off x="6384043" y="1634301"/>
            <a:ext cx="5384093" cy="3589395"/>
          </a:xfrm>
          <a:prstGeom prst="rect">
            <a:avLst/>
          </a:prstGeom>
          <a:ln w="19050">
            <a:solidFill>
              <a:schemeClr val="bg1"/>
            </a:solidFill>
          </a:ln>
        </p:spPr>
      </p:pic>
    </p:spTree>
    <p:custDataLst>
      <p:tags r:id="rId1"/>
    </p:custDataLst>
    <p:extLst>
      <p:ext uri="{BB962C8B-B14F-4D97-AF65-F5344CB8AC3E}">
        <p14:creationId xmlns:p14="http://schemas.microsoft.com/office/powerpoint/2010/main" val="2984396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5CE6C-76D8-1B18-9AD8-19F4B8161B6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948B2FD-A8D1-D5B4-3142-F27A2A730C20}"/>
              </a:ext>
            </a:extLst>
          </p:cNvPr>
          <p:cNvSpPr>
            <a:spLocks noGrp="1"/>
          </p:cNvSpPr>
          <p:nvPr>
            <p:ph type="title"/>
          </p:nvPr>
        </p:nvSpPr>
        <p:spPr/>
        <p:txBody>
          <a:bodyPr/>
          <a:lstStyle/>
          <a:p>
            <a:r>
              <a:rPr lang="en-US" sz="3200" i="1"/>
              <a:t>Cor </a:t>
            </a:r>
            <a:r>
              <a:rPr lang="en-US" sz="3200"/>
              <a:t>Key Points</a:t>
            </a:r>
            <a:endParaRPr lang="en-US" sz="3200" i="1"/>
          </a:p>
        </p:txBody>
      </p:sp>
      <p:sp>
        <p:nvSpPr>
          <p:cNvPr id="3" name="Content Placeholder 2">
            <a:extLst>
              <a:ext uri="{FF2B5EF4-FFF2-40B4-BE49-F238E27FC236}">
                <a16:creationId xmlns:a16="http://schemas.microsoft.com/office/drawing/2014/main" id="{C7C3ED12-414F-E01D-5AC6-927A1974C211}"/>
              </a:ext>
            </a:extLst>
          </p:cNvPr>
          <p:cNvSpPr>
            <a:spLocks noGrp="1"/>
          </p:cNvSpPr>
          <p:nvPr>
            <p:ph type="body" sz="quarter" idx="13"/>
          </p:nvPr>
        </p:nvSpPr>
        <p:spPr>
          <a:xfrm>
            <a:off x="423864" y="1299117"/>
            <a:ext cx="7176150" cy="4435475"/>
          </a:xfrm>
        </p:spPr>
        <p:txBody>
          <a:bodyPr/>
          <a:lstStyle/>
          <a:p>
            <a:pPr marL="342900" indent="-342900">
              <a:lnSpc>
                <a:spcPct val="115000"/>
              </a:lnSpc>
              <a:spcAft>
                <a:spcPts val="1000"/>
              </a:spcAft>
              <a:buFont typeface="Symbol" panose="05050102010706020507" pitchFamily="18" charset="2"/>
              <a:buChar char=""/>
            </a:pPr>
            <a:r>
              <a:rPr lang="en-US" sz="2600" kern="100">
                <a:solidFill>
                  <a:schemeClr val="accent6">
                    <a:lumMod val="20000"/>
                    <a:lumOff val="80000"/>
                  </a:schemeClr>
                </a:solidFill>
                <a:ea typeface="Aptos" panose="020B0004020202020204" pitchFamily="34" charset="0"/>
                <a:cs typeface="Times New Roman" panose="02020603050405020304" pitchFamily="18" charset="0"/>
              </a:rPr>
              <a:t>Intentional focus on building Christ-centered brotherhood</a:t>
            </a:r>
          </a:p>
          <a:p>
            <a:pPr marL="342900" indent="-342900">
              <a:lnSpc>
                <a:spcPct val="115000"/>
              </a:lnSpc>
              <a:spcAft>
                <a:spcPts val="1000"/>
              </a:spcAft>
              <a:buFont typeface="Symbol" panose="05050102010706020507" pitchFamily="18" charset="2"/>
              <a:buChar char=""/>
            </a:pPr>
            <a:r>
              <a:rPr lang="en-US" sz="2600" kern="100">
                <a:solidFill>
                  <a:schemeClr val="accent6">
                    <a:lumMod val="20000"/>
                    <a:lumOff val="80000"/>
                  </a:schemeClr>
                </a:solidFill>
                <a:ea typeface="Aptos" panose="020B0004020202020204" pitchFamily="34" charset="0"/>
                <a:cs typeface="Times New Roman" panose="02020603050405020304" pitchFamily="18" charset="0"/>
              </a:rPr>
              <a:t>Council EFF Director runs </a:t>
            </a:r>
            <a:r>
              <a:rPr lang="en-US" sz="2600" i="1" kern="100">
                <a:solidFill>
                  <a:schemeClr val="accent6">
                    <a:lumMod val="20000"/>
                    <a:lumOff val="80000"/>
                  </a:schemeClr>
                </a:solidFill>
                <a:ea typeface="Aptos" panose="020B0004020202020204" pitchFamily="34" charset="0"/>
                <a:cs typeface="Times New Roman" panose="02020603050405020304" pitchFamily="18" charset="0"/>
              </a:rPr>
              <a:t>Cor </a:t>
            </a:r>
            <a:r>
              <a:rPr lang="en-US" sz="2600" kern="100">
                <a:solidFill>
                  <a:schemeClr val="accent6">
                    <a:lumMod val="20000"/>
                    <a:lumOff val="80000"/>
                  </a:schemeClr>
                </a:solidFill>
                <a:ea typeface="Aptos" panose="020B0004020202020204" pitchFamily="34" charset="0"/>
                <a:cs typeface="Times New Roman" panose="02020603050405020304" pitchFamily="18" charset="0"/>
              </a:rPr>
              <a:t>with pastor approval</a:t>
            </a:r>
          </a:p>
          <a:p>
            <a:pPr marL="342900" indent="-342900">
              <a:lnSpc>
                <a:spcPct val="115000"/>
              </a:lnSpc>
              <a:spcAft>
                <a:spcPts val="1000"/>
              </a:spcAft>
              <a:buFont typeface="Symbol" panose="05050102010706020507" pitchFamily="18" charset="2"/>
              <a:buChar char=""/>
            </a:pPr>
            <a:r>
              <a:rPr lang="en-US" sz="2600" kern="100">
                <a:solidFill>
                  <a:schemeClr val="accent6">
                    <a:lumMod val="20000"/>
                    <a:lumOff val="80000"/>
                  </a:schemeClr>
                </a:solidFill>
                <a:ea typeface="Aptos" panose="020B0004020202020204" pitchFamily="34" charset="0"/>
                <a:cs typeface="Times New Roman" panose="02020603050405020304" pitchFamily="18" charset="0"/>
              </a:rPr>
              <a:t>GK appoints Council EFF Director; submits to Supreme via </a:t>
            </a:r>
            <a:r>
              <a:rPr lang="en-US" sz="2400" kern="100">
                <a:solidFill>
                  <a:schemeClr val="accent6">
                    <a:lumMod val="20000"/>
                    <a:lumOff val="80000"/>
                  </a:schemeClr>
                </a:solidFill>
                <a:ea typeface="Aptos" panose="020B0004020202020204" pitchFamily="34" charset="0"/>
                <a:cs typeface="Times New Roman" panose="02020603050405020304" pitchFamily="18" charset="0"/>
                <a:hlinkClick r:id="rId4"/>
              </a:rPr>
              <a:t>EFF Director Form </a:t>
            </a:r>
            <a:endParaRPr lang="en-US" sz="2400" kern="100">
              <a:solidFill>
                <a:schemeClr val="accent6">
                  <a:lumMod val="20000"/>
                  <a:lumOff val="80000"/>
                </a:schemeClr>
              </a:solidFill>
              <a:ea typeface="Aptos" panose="020B0004020202020204" pitchFamily="34" charset="0"/>
              <a:cs typeface="Times New Roman" panose="02020603050405020304" pitchFamily="18" charset="0"/>
            </a:endParaRPr>
          </a:p>
          <a:p>
            <a:pPr marL="342900" indent="-342900">
              <a:lnSpc>
                <a:spcPct val="115000"/>
              </a:lnSpc>
              <a:spcAft>
                <a:spcPts val="1000"/>
              </a:spcAft>
              <a:buFont typeface="Symbol" panose="05050102010706020507" pitchFamily="18" charset="2"/>
              <a:buChar char=""/>
            </a:pPr>
            <a:r>
              <a:rPr lang="en-US" sz="2600" kern="100">
                <a:solidFill>
                  <a:schemeClr val="accent6">
                    <a:lumMod val="20000"/>
                    <a:lumOff val="80000"/>
                  </a:schemeClr>
                </a:solidFill>
                <a:ea typeface="Aptos" panose="020B0004020202020204" pitchFamily="34" charset="0"/>
                <a:cs typeface="Times New Roman" panose="02020603050405020304" pitchFamily="18" charset="0"/>
              </a:rPr>
              <a:t>Supported by KofC &amp; FORMED prayer and formation resources</a:t>
            </a:r>
          </a:p>
          <a:p>
            <a:pPr marL="342900" marR="0" lvl="0" indent="-342900">
              <a:lnSpc>
                <a:spcPct val="115000"/>
              </a:lnSpc>
              <a:spcAft>
                <a:spcPts val="1000"/>
              </a:spcAft>
              <a:buFont typeface="Symbol" panose="05050102010706020507" pitchFamily="18" charset="2"/>
              <a:buChar char=""/>
            </a:pPr>
            <a:endParaRPr lang="en-US" sz="2600" kern="100">
              <a:solidFill>
                <a:schemeClr val="accent6">
                  <a:lumMod val="20000"/>
                  <a:lumOff val="80000"/>
                </a:schemeClr>
              </a:solidFill>
              <a:ea typeface="Aptos" panose="020B0004020202020204" pitchFamily="34" charset="0"/>
              <a:cs typeface="Times New Roman" panose="02020603050405020304" pitchFamily="18" charset="0"/>
            </a:endParaRPr>
          </a:p>
          <a:p>
            <a:pPr marL="971550" lvl="2" indent="-342900">
              <a:lnSpc>
                <a:spcPct val="115000"/>
              </a:lnSpc>
              <a:spcAft>
                <a:spcPts val="1000"/>
              </a:spcAft>
              <a:buFont typeface="Symbol" panose="05050102010706020507" pitchFamily="18" charset="2"/>
              <a:buChar char=""/>
            </a:pPr>
            <a:endParaRPr lang="en-US" sz="2400" kern="100">
              <a:solidFill>
                <a:schemeClr val="accent6">
                  <a:lumMod val="20000"/>
                  <a:lumOff val="80000"/>
                </a:schemeClr>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1000"/>
              </a:spcAft>
              <a:buFont typeface="Symbol" panose="05050102010706020507" pitchFamily="18" charset="2"/>
              <a:buChar char=""/>
            </a:pPr>
            <a:endParaRPr lang="en-US" sz="2400" kern="100">
              <a:solidFill>
                <a:schemeClr val="accent6">
                  <a:lumMod val="20000"/>
                  <a:lumOff val="80000"/>
                </a:schemeClr>
              </a:solidFill>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1000"/>
              </a:spcAft>
              <a:buFont typeface="Symbol" panose="05050102010706020507" pitchFamily="18" charset="2"/>
              <a:buChar char=""/>
            </a:pPr>
            <a:endParaRPr lang="en-US" sz="2400" kern="100">
              <a:solidFill>
                <a:schemeClr val="accent6">
                  <a:lumMod val="20000"/>
                  <a:lumOff val="80000"/>
                </a:schemeClr>
              </a:solidFill>
              <a:latin typeface="Aptos" panose="020B0004020202020204" pitchFamily="34" charset="0"/>
              <a:ea typeface="Aptos" panose="020B0004020202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1818E7BC-4172-4016-047A-FADD7A2FA6C1}"/>
              </a:ext>
            </a:extLst>
          </p:cNvPr>
          <p:cNvPicPr>
            <a:picLocks noChangeAspect="1"/>
          </p:cNvPicPr>
          <p:nvPr/>
        </p:nvPicPr>
        <p:blipFill>
          <a:blip r:embed="rId5"/>
          <a:stretch>
            <a:fillRect/>
          </a:stretch>
        </p:blipFill>
        <p:spPr>
          <a:xfrm>
            <a:off x="8139658" y="824244"/>
            <a:ext cx="3836014" cy="4602195"/>
          </a:xfrm>
          <a:prstGeom prst="rect">
            <a:avLst/>
          </a:prstGeom>
        </p:spPr>
      </p:pic>
    </p:spTree>
    <p:custDataLst>
      <p:tags r:id="rId1"/>
    </p:custDataLst>
    <p:extLst>
      <p:ext uri="{BB962C8B-B14F-4D97-AF65-F5344CB8AC3E}">
        <p14:creationId xmlns:p14="http://schemas.microsoft.com/office/powerpoint/2010/main" val="60037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40EB6-2042-F8E7-D25A-C21AD3A2C0E0}"/>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95AAC72-4228-3EFE-37EF-33CB3E818E3D}"/>
              </a:ext>
            </a:extLst>
          </p:cNvPr>
          <p:cNvSpPr>
            <a:spLocks noGrp="1"/>
          </p:cNvSpPr>
          <p:nvPr>
            <p:ph type="title"/>
          </p:nvPr>
        </p:nvSpPr>
        <p:spPr/>
        <p:txBody>
          <a:bodyPr/>
          <a:lstStyle/>
          <a:p>
            <a:r>
              <a:rPr lang="en-US" sz="3200"/>
              <a:t>State Deputies Action Items</a:t>
            </a:r>
          </a:p>
        </p:txBody>
      </p:sp>
      <p:sp>
        <p:nvSpPr>
          <p:cNvPr id="3" name="Content Placeholder 2">
            <a:extLst>
              <a:ext uri="{FF2B5EF4-FFF2-40B4-BE49-F238E27FC236}">
                <a16:creationId xmlns:a16="http://schemas.microsoft.com/office/drawing/2014/main" id="{4C2FFBD0-A4DC-AD8F-A9F3-F90CCB670A0C}"/>
              </a:ext>
            </a:extLst>
          </p:cNvPr>
          <p:cNvSpPr>
            <a:spLocks noGrp="1"/>
          </p:cNvSpPr>
          <p:nvPr>
            <p:ph type="body" sz="quarter" idx="13"/>
          </p:nvPr>
        </p:nvSpPr>
        <p:spPr>
          <a:xfrm>
            <a:off x="423864" y="1211261"/>
            <a:ext cx="6662736" cy="4435475"/>
          </a:xfrm>
        </p:spPr>
        <p:txBody>
          <a:bodyPr/>
          <a:lstStyle/>
          <a:p>
            <a:pPr marL="342900" marR="0" lvl="0"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Appoint the right State EFF Director</a:t>
            </a:r>
          </a:p>
          <a:p>
            <a:pPr marL="971550" lvl="2"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Meet with him soon</a:t>
            </a:r>
          </a:p>
          <a:p>
            <a:pPr marL="971550" lvl="2"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Empower and endorse your EFF Director</a:t>
            </a:r>
          </a:p>
          <a:p>
            <a:pPr marL="971550" lvl="2"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Suggested 2–5 year role</a:t>
            </a:r>
          </a:p>
          <a:p>
            <a:pPr marL="971550" lvl="2"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Promote </a:t>
            </a:r>
            <a:r>
              <a:rPr lang="en-US" sz="2600" kern="100">
                <a:ea typeface="Aptos" panose="020B0004020202020204" pitchFamily="34" charset="0"/>
                <a:cs typeface="Times New Roman" panose="02020603050405020304" pitchFamily="18" charset="0"/>
                <a:hlinkClick r:id="rId4"/>
              </a:rPr>
              <a:t>Council EFF Director Form</a:t>
            </a:r>
            <a:endParaRPr lang="en-US" sz="2600" kern="100">
              <a:ea typeface="Aptos" panose="020B0004020202020204" pitchFamily="34" charset="0"/>
              <a:cs typeface="Times New Roman" panose="02020603050405020304" pitchFamily="18" charset="0"/>
            </a:endParaRPr>
          </a:p>
          <a:p>
            <a:pPr marL="342900" lvl="1" indent="-342900">
              <a:lnSpc>
                <a:spcPct val="115000"/>
              </a:lnSpc>
              <a:spcAft>
                <a:spcPts val="1000"/>
              </a:spcAft>
              <a:buFont typeface="Symbol" panose="05050102010706020507" pitchFamily="18" charset="2"/>
              <a:buChar char=""/>
            </a:pPr>
            <a:r>
              <a:rPr lang="en-US" sz="2600" kern="100">
                <a:solidFill>
                  <a:schemeClr val="accent6">
                    <a:lumMod val="20000"/>
                    <a:lumOff val="80000"/>
                  </a:schemeClr>
                </a:solidFill>
                <a:ea typeface="Aptos" panose="020B0004020202020204" pitchFamily="34" charset="0"/>
                <a:cs typeface="Times New Roman" panose="02020603050405020304" pitchFamily="18" charset="0"/>
              </a:rPr>
              <a:t>Champion </a:t>
            </a:r>
            <a:r>
              <a:rPr lang="en-US" sz="2600" i="1" kern="100">
                <a:solidFill>
                  <a:schemeClr val="accent6">
                    <a:lumMod val="20000"/>
                    <a:lumOff val="80000"/>
                  </a:schemeClr>
                </a:solidFill>
                <a:ea typeface="Aptos" panose="020B0004020202020204" pitchFamily="34" charset="0"/>
                <a:cs typeface="Times New Roman" panose="02020603050405020304" pitchFamily="18" charset="0"/>
              </a:rPr>
              <a:t>Cor </a:t>
            </a:r>
            <a:r>
              <a:rPr lang="en-US" sz="2600" kern="100">
                <a:solidFill>
                  <a:schemeClr val="accent6">
                    <a:lumMod val="20000"/>
                    <a:lumOff val="80000"/>
                  </a:schemeClr>
                </a:solidFill>
                <a:ea typeface="Aptos" panose="020B0004020202020204" pitchFamily="34" charset="0"/>
                <a:cs typeface="Times New Roman" panose="02020603050405020304" pitchFamily="18" charset="0"/>
              </a:rPr>
              <a:t>personally</a:t>
            </a:r>
          </a:p>
          <a:p>
            <a:pPr marL="342900" lvl="1" indent="-342900">
              <a:lnSpc>
                <a:spcPct val="115000"/>
              </a:lnSpc>
              <a:spcAft>
                <a:spcPts val="1000"/>
              </a:spcAft>
              <a:buFont typeface="Symbol" panose="05050102010706020507" pitchFamily="18" charset="2"/>
              <a:buChar char=""/>
            </a:pPr>
            <a:r>
              <a:rPr lang="en-US" sz="2600" kern="100">
                <a:solidFill>
                  <a:schemeClr val="accent6">
                    <a:lumMod val="20000"/>
                    <a:lumOff val="80000"/>
                  </a:schemeClr>
                </a:solidFill>
                <a:ea typeface="Aptos" panose="020B0004020202020204" pitchFamily="34" charset="0"/>
                <a:cs typeface="Times New Roman" panose="02020603050405020304" pitchFamily="18" charset="0"/>
              </a:rPr>
              <a:t>EFF SharePoint data, and Resources</a:t>
            </a:r>
          </a:p>
          <a:p>
            <a:pPr marL="342900" lvl="1" indent="-342900">
              <a:lnSpc>
                <a:spcPct val="115000"/>
              </a:lnSpc>
              <a:spcAft>
                <a:spcPts val="1000"/>
              </a:spcAft>
              <a:buFont typeface="Symbol" panose="05050102010706020507" pitchFamily="18" charset="2"/>
              <a:buChar char=""/>
            </a:pPr>
            <a:endParaRPr lang="en-US" sz="2600" kern="100">
              <a:ea typeface="Aptos" panose="020B0004020202020204" pitchFamily="34" charset="0"/>
              <a:cs typeface="Times New Roman" panose="02020603050405020304" pitchFamily="18" charset="0"/>
            </a:endParaRPr>
          </a:p>
          <a:p>
            <a:pPr marL="342900" lvl="1" indent="-342900">
              <a:lnSpc>
                <a:spcPct val="115000"/>
              </a:lnSpc>
              <a:spcAft>
                <a:spcPts val="1000"/>
              </a:spcAft>
              <a:buFont typeface="Symbol" panose="05050102010706020507" pitchFamily="18" charset="2"/>
              <a:buChar char=""/>
            </a:pPr>
            <a:endParaRPr lang="en-US" sz="2400" kern="100">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15000"/>
              </a:lnSpc>
              <a:spcAft>
                <a:spcPts val="1000"/>
              </a:spcAft>
              <a:buFont typeface="Symbol" panose="05050102010706020507" pitchFamily="18" charset="2"/>
              <a:buChar char=""/>
            </a:pPr>
            <a:endParaRPr lang="en-US" kern="100">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EC31907B-23B9-8B93-6664-11C3AEF50539}"/>
              </a:ext>
            </a:extLst>
          </p:cNvPr>
          <p:cNvSpPr>
            <a:spLocks noGrp="1"/>
          </p:cNvSpPr>
          <p:nvPr>
            <p:ph type="ftr" sz="quarter" idx="4294967295"/>
          </p:nvPr>
        </p:nvSpPr>
        <p:spPr>
          <a:xfrm>
            <a:off x="0" y="6362700"/>
            <a:ext cx="5173663" cy="495300"/>
          </a:xfrm>
        </p:spPr>
        <p:txBody>
          <a:bodyPr/>
          <a:lstStyle/>
          <a:p>
            <a:r>
              <a:rPr lang="en-US"/>
              <a:t>PowerPoint template guidelines and examples</a:t>
            </a:r>
          </a:p>
        </p:txBody>
      </p:sp>
      <p:pic>
        <p:nvPicPr>
          <p:cNvPr id="2" name="Picture 1">
            <a:extLst>
              <a:ext uri="{FF2B5EF4-FFF2-40B4-BE49-F238E27FC236}">
                <a16:creationId xmlns:a16="http://schemas.microsoft.com/office/drawing/2014/main" id="{D5FB694A-5BE4-E2DA-9090-6881BCDA6EC5}"/>
              </a:ext>
            </a:extLst>
          </p:cNvPr>
          <p:cNvPicPr>
            <a:picLocks noChangeAspect="1"/>
          </p:cNvPicPr>
          <p:nvPr/>
        </p:nvPicPr>
        <p:blipFill rotWithShape="1">
          <a:blip r:embed="rId5"/>
          <a:srcRect l="32338" t="3120" r="25669" b="9220"/>
          <a:stretch/>
        </p:blipFill>
        <p:spPr>
          <a:xfrm>
            <a:off x="7746474" y="1211261"/>
            <a:ext cx="3357866" cy="4941753"/>
          </a:xfrm>
          <a:prstGeom prst="rect">
            <a:avLst/>
          </a:prstGeom>
          <a:ln w="19050">
            <a:solidFill>
              <a:schemeClr val="bg1"/>
            </a:solidFill>
          </a:ln>
        </p:spPr>
      </p:pic>
    </p:spTree>
    <p:custDataLst>
      <p:tags r:id="rId1"/>
    </p:custDataLst>
    <p:extLst>
      <p:ext uri="{BB962C8B-B14F-4D97-AF65-F5344CB8AC3E}">
        <p14:creationId xmlns:p14="http://schemas.microsoft.com/office/powerpoint/2010/main" val="15728890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A9885-F512-9107-5635-FA2812E507D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64616F37-4F26-98CB-8502-7956F682AB5A}"/>
              </a:ext>
            </a:extLst>
          </p:cNvPr>
          <p:cNvSpPr>
            <a:spLocks noGrp="1"/>
          </p:cNvSpPr>
          <p:nvPr>
            <p:ph type="title"/>
          </p:nvPr>
        </p:nvSpPr>
        <p:spPr/>
        <p:txBody>
          <a:bodyPr/>
          <a:lstStyle/>
          <a:p>
            <a:r>
              <a:rPr lang="en-US" sz="3200"/>
              <a:t>Where to Find </a:t>
            </a:r>
            <a:r>
              <a:rPr lang="en-US" sz="3200" i="1"/>
              <a:t>Cor</a:t>
            </a:r>
            <a:r>
              <a:rPr lang="en-US" sz="3200"/>
              <a:t> Resources</a:t>
            </a:r>
          </a:p>
        </p:txBody>
      </p:sp>
      <p:sp>
        <p:nvSpPr>
          <p:cNvPr id="3" name="Content Placeholder 2">
            <a:extLst>
              <a:ext uri="{FF2B5EF4-FFF2-40B4-BE49-F238E27FC236}">
                <a16:creationId xmlns:a16="http://schemas.microsoft.com/office/drawing/2014/main" id="{FA253E3D-A3AD-EA23-1798-1F8A78C16BAD}"/>
              </a:ext>
            </a:extLst>
          </p:cNvPr>
          <p:cNvSpPr>
            <a:spLocks noGrp="1"/>
          </p:cNvSpPr>
          <p:nvPr>
            <p:ph type="body" sz="quarter" idx="13"/>
          </p:nvPr>
        </p:nvSpPr>
        <p:spPr>
          <a:xfrm>
            <a:off x="423864" y="1211262"/>
            <a:ext cx="10510299" cy="4919082"/>
          </a:xfrm>
        </p:spPr>
        <p:txBody>
          <a:bodyPr/>
          <a:lstStyle/>
          <a:p>
            <a:pPr marL="342900" marR="0" lvl="0"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rPr>
              <a:t>State Deputies SharePoint EFF Folder: </a:t>
            </a:r>
            <a:r>
              <a:rPr lang="en-US" sz="2600" i="1" kern="100">
                <a:ea typeface="Aptos" panose="020B0004020202020204" pitchFamily="34" charset="0"/>
                <a:cs typeface="Times New Roman" panose="02020603050405020304" pitchFamily="18" charset="0"/>
              </a:rPr>
              <a:t>Cor</a:t>
            </a:r>
            <a:r>
              <a:rPr lang="en-US" sz="2600" kern="100">
                <a:ea typeface="Aptos" panose="020B0004020202020204" pitchFamily="34" charset="0"/>
                <a:cs typeface="Times New Roman" panose="02020603050405020304" pitchFamily="18" charset="0"/>
              </a:rPr>
              <a:t> data by jurisdiction and </a:t>
            </a:r>
            <a:r>
              <a:rPr lang="en-US" sz="2600" i="1" kern="100">
                <a:ea typeface="Aptos" panose="020B0004020202020204" pitchFamily="34" charset="0"/>
                <a:cs typeface="Times New Roman" panose="02020603050405020304" pitchFamily="18" charset="0"/>
              </a:rPr>
              <a:t>Cor</a:t>
            </a:r>
            <a:r>
              <a:rPr lang="en-US" sz="2600" kern="100">
                <a:ea typeface="Aptos" panose="020B0004020202020204" pitchFamily="34" charset="0"/>
                <a:cs typeface="Times New Roman" panose="02020603050405020304" pitchFamily="18" charset="0"/>
              </a:rPr>
              <a:t> presentations </a:t>
            </a:r>
          </a:p>
          <a:p>
            <a:pPr marL="342900" marR="0" lvl="0" indent="-342900">
              <a:lnSpc>
                <a:spcPct val="115000"/>
              </a:lnSpc>
              <a:spcAft>
                <a:spcPts val="1000"/>
              </a:spcAft>
              <a:buFont typeface="Symbol" panose="05050102010706020507" pitchFamily="18" charset="2"/>
              <a:buChar char=""/>
            </a:pPr>
            <a:r>
              <a:rPr lang="en-US" sz="2600" kern="100">
                <a:ea typeface="Aptos" panose="020B0004020202020204" pitchFamily="34" charset="0"/>
                <a:cs typeface="Times New Roman" panose="02020603050405020304" pitchFamily="18" charset="0"/>
                <a:hlinkClick r:id="rId4"/>
              </a:rPr>
              <a:t>kofc.org/</a:t>
            </a:r>
            <a:r>
              <a:rPr lang="en-US" sz="2600" kern="100" err="1">
                <a:ea typeface="Aptos" panose="020B0004020202020204" pitchFamily="34" charset="0"/>
                <a:cs typeface="Times New Roman" panose="02020603050405020304" pitchFamily="18" charset="0"/>
                <a:hlinkClick r:id="rId4"/>
              </a:rPr>
              <a:t>corleaders</a:t>
            </a:r>
            <a:r>
              <a:rPr lang="en-US" sz="2600" kern="100">
                <a:ea typeface="Aptos" panose="020B0004020202020204" pitchFamily="34" charset="0"/>
                <a:cs typeface="Times New Roman" panose="02020603050405020304" pitchFamily="18" charset="0"/>
              </a:rPr>
              <a:t>: PDFs of startup and promotional material</a:t>
            </a:r>
          </a:p>
          <a:p>
            <a:pPr marL="342900" indent="-342900">
              <a:lnSpc>
                <a:spcPct val="115000"/>
              </a:lnSpc>
              <a:spcAft>
                <a:spcPts val="1000"/>
              </a:spcAft>
              <a:buFont typeface="Symbol" panose="05050102010706020507" pitchFamily="18" charset="2"/>
              <a:buChar char=""/>
            </a:pPr>
            <a:r>
              <a:rPr lang="en-US" sz="2600">
                <a:cs typeface="Arial"/>
                <a:hlinkClick r:id="rId5"/>
              </a:rPr>
              <a:t>Supplies Online</a:t>
            </a:r>
            <a:r>
              <a:rPr lang="en-US" sz="2600">
                <a:cs typeface="Arial"/>
              </a:rPr>
              <a:t>: GKs or FSs can order or download startup and promotional material </a:t>
            </a:r>
          </a:p>
          <a:p>
            <a:pPr marL="342900" indent="-342900">
              <a:lnSpc>
                <a:spcPct val="115000"/>
              </a:lnSpc>
              <a:spcAft>
                <a:spcPts val="1000"/>
              </a:spcAft>
              <a:buFont typeface="Symbol" panose="05050102010706020507" pitchFamily="18" charset="2"/>
              <a:buChar char=""/>
            </a:pPr>
            <a:r>
              <a:rPr lang="en-US" sz="2600">
                <a:cs typeface="Arial"/>
                <a:hlinkClick r:id="rId6"/>
              </a:rPr>
              <a:t>Shop Catholic Info</a:t>
            </a:r>
            <a:r>
              <a:rPr lang="en-US" sz="2600">
                <a:cs typeface="Arial"/>
              </a:rPr>
              <a:t>: Click on </a:t>
            </a:r>
            <a:r>
              <a:rPr lang="en-US" sz="2600" i="1">
                <a:cs typeface="Arial"/>
              </a:rPr>
              <a:t>Cor</a:t>
            </a:r>
            <a:r>
              <a:rPr lang="en-US" sz="2600">
                <a:cs typeface="Arial"/>
              </a:rPr>
              <a:t> Resources to order </a:t>
            </a:r>
            <a:r>
              <a:rPr lang="en-US" sz="2600" i="1">
                <a:cs typeface="Arial"/>
              </a:rPr>
              <a:t>Cor</a:t>
            </a:r>
            <a:r>
              <a:rPr lang="en-US" sz="2600">
                <a:cs typeface="Arial"/>
              </a:rPr>
              <a:t> brochures and guides</a:t>
            </a:r>
          </a:p>
          <a:p>
            <a:pPr marL="342900" indent="-342900">
              <a:lnSpc>
                <a:spcPct val="115000"/>
              </a:lnSpc>
              <a:spcAft>
                <a:spcPts val="1000"/>
              </a:spcAft>
              <a:buFont typeface="Symbol" panose="05050102010706020507" pitchFamily="18" charset="2"/>
              <a:buChar char=""/>
            </a:pPr>
            <a:r>
              <a:rPr lang="en-US" sz="2600">
                <a:cs typeface="Arial"/>
                <a:hlinkClick r:id="rId7"/>
              </a:rPr>
              <a:t>Knights Gear</a:t>
            </a:r>
            <a:r>
              <a:rPr lang="en-US" sz="2600">
                <a:cs typeface="Arial"/>
              </a:rPr>
              <a:t>: Click on Council/Cor to order </a:t>
            </a:r>
            <a:r>
              <a:rPr lang="en-US" sz="2600" i="1">
                <a:cs typeface="Arial"/>
              </a:rPr>
              <a:t>Cor </a:t>
            </a:r>
            <a:r>
              <a:rPr lang="en-US" sz="2600">
                <a:cs typeface="Arial"/>
              </a:rPr>
              <a:t>stickers, banners, tablecloth and soon other </a:t>
            </a:r>
            <a:r>
              <a:rPr lang="en-US" sz="2600" i="1">
                <a:cs typeface="Arial"/>
              </a:rPr>
              <a:t>Cor</a:t>
            </a:r>
            <a:r>
              <a:rPr lang="en-US" sz="2600">
                <a:cs typeface="Arial"/>
              </a:rPr>
              <a:t> merchandise (polos, t-shirts, button-downs, mugs)</a:t>
            </a:r>
          </a:p>
          <a:p>
            <a:pPr marR="0" lvl="0">
              <a:lnSpc>
                <a:spcPct val="115000"/>
              </a:lnSpc>
              <a:spcAft>
                <a:spcPts val="1000"/>
              </a:spcAft>
            </a:pPr>
            <a:r>
              <a:rPr lang="en-US" sz="2400">
                <a:cs typeface="Arial"/>
              </a:rPr>
              <a:t>. </a:t>
            </a:r>
            <a:endParaRPr lang="en-US" sz="2400">
              <a:solidFill>
                <a:schemeClr val="accent3">
                  <a:lumMod val="60000"/>
                  <a:lumOff val="40000"/>
                </a:schemeClr>
              </a:solidFill>
              <a:cs typeface="Arial"/>
              <a:hlinkClick r:id="rId8">
                <a:extLst>
                  <a:ext uri="{A12FA001-AC4F-418D-AE19-62706E023703}">
                    <ahyp:hlinkClr xmlns:ahyp="http://schemas.microsoft.com/office/drawing/2018/hyperlinkcolor" val="tx"/>
                  </a:ext>
                </a:extLst>
              </a:hlinkClick>
            </a:endParaRPr>
          </a:p>
          <a:p>
            <a:pPr marL="457200" indent="-457200">
              <a:buFont typeface="Arial" panose="020B0604020202020204" pitchFamily="34" charset="0"/>
              <a:buChar char="•"/>
            </a:pPr>
            <a:endParaRPr lang="en-US" sz="2400"/>
          </a:p>
          <a:p>
            <a:pPr marL="342900" marR="0" lvl="0" indent="-342900">
              <a:lnSpc>
                <a:spcPct val="115000"/>
              </a:lnSpc>
              <a:spcAft>
                <a:spcPts val="1000"/>
              </a:spcAft>
              <a:buFont typeface="Symbol" panose="05050102010706020507" pitchFamily="18" charset="2"/>
              <a:buChar char=""/>
            </a:pPr>
            <a:endParaRPr lang="en-US" sz="2400" kern="100">
              <a:solidFill>
                <a:schemeClr val="accent6">
                  <a:lumMod val="20000"/>
                  <a:lumOff val="80000"/>
                </a:schemeClr>
              </a:solidFill>
              <a:latin typeface="Aptos" panose="020B0004020202020204" pitchFamily="34" charset="0"/>
              <a:ea typeface="Aptos" panose="020B0004020202020204" pitchFamily="34" charset="0"/>
              <a:cs typeface="Times New Roman" panose="02020603050405020304" pitchFamily="18" charset="0"/>
            </a:endParaRPr>
          </a:p>
        </p:txBody>
      </p:sp>
      <p:sp>
        <p:nvSpPr>
          <p:cNvPr id="5" name="Footer Placeholder 4">
            <a:extLst>
              <a:ext uri="{FF2B5EF4-FFF2-40B4-BE49-F238E27FC236}">
                <a16:creationId xmlns:a16="http://schemas.microsoft.com/office/drawing/2014/main" id="{89F4F638-A127-2FA5-02AE-B94EBD7B6F2C}"/>
              </a:ext>
            </a:extLst>
          </p:cNvPr>
          <p:cNvSpPr>
            <a:spLocks noGrp="1"/>
          </p:cNvSpPr>
          <p:nvPr>
            <p:ph type="ftr" sz="quarter" idx="4294967295"/>
          </p:nvPr>
        </p:nvSpPr>
        <p:spPr>
          <a:xfrm>
            <a:off x="0" y="6362700"/>
            <a:ext cx="5173663" cy="495300"/>
          </a:xfrm>
        </p:spPr>
        <p:txBody>
          <a:bodyPr/>
          <a:lstStyle/>
          <a:p>
            <a:r>
              <a:rPr lang="en-US"/>
              <a:t>PowerPoint template guidelines and examples</a:t>
            </a:r>
          </a:p>
        </p:txBody>
      </p:sp>
    </p:spTree>
    <p:custDataLst>
      <p:tags r:id="rId1"/>
    </p:custDataLst>
    <p:extLst>
      <p:ext uri="{BB962C8B-B14F-4D97-AF65-F5344CB8AC3E}">
        <p14:creationId xmlns:p14="http://schemas.microsoft.com/office/powerpoint/2010/main" val="14040078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yellow and white text on a black background&#10;&#10;AI-generated content may be incorrect.">
            <a:extLst>
              <a:ext uri="{FF2B5EF4-FFF2-40B4-BE49-F238E27FC236}">
                <a16:creationId xmlns:a16="http://schemas.microsoft.com/office/drawing/2014/main" id="{70579E4E-8C65-DB5B-9F94-46F7218C4302}"/>
              </a:ext>
            </a:extLst>
          </p:cNvPr>
          <p:cNvPicPr>
            <a:picLocks noChangeAspect="1"/>
          </p:cNvPicPr>
          <p:nvPr/>
        </p:nvPicPr>
        <p:blipFill>
          <a:blip r:embed="rId3"/>
          <a:stretch>
            <a:fillRect/>
          </a:stretch>
        </p:blipFill>
        <p:spPr>
          <a:xfrm>
            <a:off x="466106" y="204717"/>
            <a:ext cx="11259787" cy="1493292"/>
          </a:xfrm>
          <a:prstGeom prst="rect">
            <a:avLst/>
          </a:prstGeom>
        </p:spPr>
      </p:pic>
      <p:sp>
        <p:nvSpPr>
          <p:cNvPr id="3" name="Title 1">
            <a:extLst>
              <a:ext uri="{FF2B5EF4-FFF2-40B4-BE49-F238E27FC236}">
                <a16:creationId xmlns:a16="http://schemas.microsoft.com/office/drawing/2014/main" id="{020CDD5D-480C-4398-6F57-820E54FD28A0}"/>
              </a:ext>
            </a:extLst>
          </p:cNvPr>
          <p:cNvSpPr txBox="1">
            <a:spLocks/>
          </p:cNvSpPr>
          <p:nvPr/>
        </p:nvSpPr>
        <p:spPr>
          <a:xfrm>
            <a:off x="280661" y="3178106"/>
            <a:ext cx="11630676" cy="1409563"/>
          </a:xfrm>
          <a:prstGeom prst="rect">
            <a:avLst/>
          </a:prstGeom>
        </p:spPr>
        <p:txBody>
          <a:bodyPr anchor="ctr"/>
          <a:lstStyle>
            <a:lvl1pPr algn="l" defTabSz="914400" rtl="0" eaLnBrk="1" latinLnBrk="0" hangingPunct="1">
              <a:lnSpc>
                <a:spcPct val="100000"/>
              </a:lnSpc>
              <a:spcBef>
                <a:spcPct val="0"/>
              </a:spcBef>
              <a:buNone/>
              <a:defRPr sz="2800" kern="1200">
                <a:solidFill>
                  <a:schemeClr val="accent1"/>
                </a:solidFill>
                <a:latin typeface="+mj-lt"/>
                <a:ea typeface="+mj-ea"/>
                <a:cs typeface="Arial" panose="020B0604020202020204" pitchFamily="34" charset="0"/>
              </a:defRPr>
            </a:lvl1pPr>
          </a:lstStyle>
          <a:p>
            <a:pPr algn="ctr"/>
            <a:r>
              <a:rPr lang="en-US" sz="5400">
                <a:solidFill>
                  <a:srgbClr val="EF3B39"/>
                </a:solidFill>
              </a:rPr>
              <a:t>Any Questions?</a:t>
            </a:r>
          </a:p>
          <a:p>
            <a:pPr algn="ctr"/>
            <a:endParaRPr lang="en-US" sz="1800">
              <a:solidFill>
                <a:srgbClr val="FFC000"/>
              </a:solidFill>
            </a:endParaRPr>
          </a:p>
        </p:txBody>
      </p:sp>
    </p:spTree>
    <p:extLst>
      <p:ext uri="{BB962C8B-B14F-4D97-AF65-F5344CB8AC3E}">
        <p14:creationId xmlns:p14="http://schemas.microsoft.com/office/powerpoint/2010/main" val="210349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A88D0-4190-6CD9-F431-43077EC15E83}"/>
              </a:ext>
            </a:extLst>
          </p:cNvPr>
          <p:cNvSpPr>
            <a:spLocks noGrp="1"/>
          </p:cNvSpPr>
          <p:nvPr>
            <p:ph type="title"/>
          </p:nvPr>
        </p:nvSpPr>
        <p:spPr>
          <a:xfrm>
            <a:off x="1307092" y="467591"/>
            <a:ext cx="8792872" cy="1143000"/>
          </a:xfrm>
        </p:spPr>
        <p:txBody>
          <a:bodyPr/>
          <a:lstStyle/>
          <a:p>
            <a:r>
              <a:rPr lang="en-US" dirty="0"/>
              <a:t>How to log in</a:t>
            </a:r>
            <a:br>
              <a:rPr lang="en-US" dirty="0"/>
            </a:br>
            <a:br>
              <a:rPr lang="en-US" dirty="0"/>
            </a:br>
            <a:endParaRPr lang="en-US" dirty="0"/>
          </a:p>
        </p:txBody>
      </p:sp>
      <p:sp>
        <p:nvSpPr>
          <p:cNvPr id="3" name="Content Placeholder 2">
            <a:extLst>
              <a:ext uri="{FF2B5EF4-FFF2-40B4-BE49-F238E27FC236}">
                <a16:creationId xmlns:a16="http://schemas.microsoft.com/office/drawing/2014/main" id="{82420F0D-B3BA-5B96-6D8F-56256920C384}"/>
              </a:ext>
            </a:extLst>
          </p:cNvPr>
          <p:cNvSpPr>
            <a:spLocks noGrp="1"/>
          </p:cNvSpPr>
          <p:nvPr>
            <p:ph sz="half" idx="1"/>
          </p:nvPr>
        </p:nvSpPr>
        <p:spPr>
          <a:xfrm>
            <a:off x="319955" y="1211262"/>
            <a:ext cx="6371790" cy="4435475"/>
          </a:xfrm>
        </p:spPr>
        <p:txBody>
          <a:bodyPr/>
          <a:lstStyle/>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r>
              <a:rPr lang="en-US" sz="2400" dirty="0"/>
              <a:t>Please do not use your mobile device!!</a:t>
            </a:r>
          </a:p>
          <a:p>
            <a:endParaRPr lang="en-US" sz="2400" dirty="0"/>
          </a:p>
          <a:p>
            <a:endParaRPr lang="en-US" sz="2400" dirty="0"/>
          </a:p>
          <a:p>
            <a:r>
              <a:rPr lang="en-US" sz="2400" dirty="0"/>
              <a:t>We recommend using a desktop or laptop for optimal user experience</a:t>
            </a:r>
          </a:p>
          <a:p>
            <a:pPr marL="457200" indent="-45720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4323030E-0AA1-5ADB-1CCA-071B737F8E55}"/>
              </a:ext>
            </a:extLst>
          </p:cNvPr>
          <p:cNvPicPr>
            <a:picLocks noChangeAspect="1"/>
          </p:cNvPicPr>
          <p:nvPr/>
        </p:nvPicPr>
        <p:blipFill>
          <a:blip r:embed="rId2"/>
          <a:stretch>
            <a:fillRect/>
          </a:stretch>
        </p:blipFill>
        <p:spPr>
          <a:xfrm>
            <a:off x="7228938" y="1371600"/>
            <a:ext cx="4253017" cy="3927764"/>
          </a:xfrm>
          <a:prstGeom prst="rect">
            <a:avLst/>
          </a:prstGeom>
        </p:spPr>
      </p:pic>
    </p:spTree>
    <p:extLst>
      <p:ext uri="{BB962C8B-B14F-4D97-AF65-F5344CB8AC3E}">
        <p14:creationId xmlns:p14="http://schemas.microsoft.com/office/powerpoint/2010/main" val="3384081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81382-5394-E384-F20C-B1BC355B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757686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69E0D-7931-B37F-01D9-F6C170F95B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F535396-8FF5-0735-812E-81ACF2340FB6}"/>
              </a:ext>
            </a:extLst>
          </p:cNvPr>
          <p:cNvSpPr>
            <a:spLocks noGrp="1"/>
          </p:cNvSpPr>
          <p:nvPr>
            <p:ph type="title"/>
          </p:nvPr>
        </p:nvSpPr>
        <p:spPr/>
        <p:txBody>
          <a:bodyPr/>
          <a:lstStyle/>
          <a:p>
            <a:r>
              <a:rPr lang="en-US" dirty="0">
                <a:solidFill>
                  <a:schemeClr val="bg1"/>
                </a:solidFill>
              </a:rPr>
              <a:t>Expense Reimbursement Policy &amp; Procedures</a:t>
            </a:r>
          </a:p>
        </p:txBody>
      </p:sp>
      <p:sp>
        <p:nvSpPr>
          <p:cNvPr id="4" name="Date Placeholder 3">
            <a:extLst>
              <a:ext uri="{FF2B5EF4-FFF2-40B4-BE49-F238E27FC236}">
                <a16:creationId xmlns:a16="http://schemas.microsoft.com/office/drawing/2014/main" id="{38D288AE-515B-6A6E-11BB-4A2CBA347F78}"/>
              </a:ext>
            </a:extLst>
          </p:cNvPr>
          <p:cNvSpPr>
            <a:spLocks noGrp="1"/>
          </p:cNvSpPr>
          <p:nvPr>
            <p:ph type="dt" sz="half" idx="10"/>
          </p:nvPr>
        </p:nvSpPr>
        <p:spPr>
          <a:xfrm>
            <a:off x="423862" y="5269230"/>
            <a:ext cx="7297737" cy="766445"/>
          </a:xfrm>
        </p:spPr>
        <p:txBody>
          <a:bodyPr/>
          <a:lstStyle/>
          <a:p>
            <a:r>
              <a:rPr lang="en-US" dirty="0"/>
              <a:t>Tom Hamling – Special Assistant to the Supreme Secretary</a:t>
            </a:r>
          </a:p>
          <a:p>
            <a:endParaRPr lang="en-US" dirty="0"/>
          </a:p>
          <a:p>
            <a:r>
              <a:rPr lang="en-US" dirty="0"/>
              <a:t>Peter Harrison – Manager of General Office Technologies</a:t>
            </a:r>
          </a:p>
          <a:p>
            <a:endParaRPr lang="en-US" dirty="0"/>
          </a:p>
        </p:txBody>
      </p:sp>
      <p:pic>
        <p:nvPicPr>
          <p:cNvPr id="7" name="Picture Placeholder 6" descr="A clock and a bag of money&#10;&#10;AI-generated content may be incorrect.">
            <a:extLst>
              <a:ext uri="{FF2B5EF4-FFF2-40B4-BE49-F238E27FC236}">
                <a16:creationId xmlns:a16="http://schemas.microsoft.com/office/drawing/2014/main" id="{9D37F5DD-F5B6-5438-9563-7ACE87D8C800}"/>
              </a:ext>
            </a:extLst>
          </p:cNvPr>
          <p:cNvPicPr>
            <a:picLocks noGrp="1" noChangeAspect="1"/>
          </p:cNvPicPr>
          <p:nvPr>
            <p:ph type="pic" idx="1"/>
          </p:nvPr>
        </p:nvPicPr>
        <p:blipFill>
          <a:blip r:embed="rId3"/>
          <a:srcRect l="5532" r="5532"/>
          <a:stretch>
            <a:fillRect/>
          </a:stretch>
        </p:blipFill>
        <p:spPr>
          <a:xfrm>
            <a:off x="6096000" y="4284"/>
            <a:ext cx="6096000" cy="6853716"/>
          </a:xfrm>
        </p:spPr>
      </p:pic>
    </p:spTree>
    <p:extLst>
      <p:ext uri="{BB962C8B-B14F-4D97-AF65-F5344CB8AC3E}">
        <p14:creationId xmlns:p14="http://schemas.microsoft.com/office/powerpoint/2010/main" val="31561804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837F5-CDBC-CE42-A6EE-DB9BCB57EC8D}"/>
              </a:ext>
            </a:extLst>
          </p:cNvPr>
          <p:cNvSpPr>
            <a:spLocks noGrp="1"/>
          </p:cNvSpPr>
          <p:nvPr>
            <p:ph type="title"/>
          </p:nvPr>
        </p:nvSpPr>
        <p:spPr>
          <a:xfrm>
            <a:off x="423863" y="457200"/>
            <a:ext cx="11212127" cy="1143000"/>
          </a:xfrm>
        </p:spPr>
        <p:txBody>
          <a:bodyPr/>
          <a:lstStyle/>
          <a:p>
            <a:r>
              <a:rPr lang="en-US" sz="3600" dirty="0"/>
              <a:t>Introduction &amp; Objectives</a:t>
            </a:r>
          </a:p>
        </p:txBody>
      </p:sp>
      <p:sp>
        <p:nvSpPr>
          <p:cNvPr id="3" name="Content Placeholder 2">
            <a:extLst>
              <a:ext uri="{FF2B5EF4-FFF2-40B4-BE49-F238E27FC236}">
                <a16:creationId xmlns:a16="http://schemas.microsoft.com/office/drawing/2014/main" id="{1580B1AB-87BE-E140-8AF2-87BDBA56C2D8}"/>
              </a:ext>
            </a:extLst>
          </p:cNvPr>
          <p:cNvSpPr>
            <a:spLocks noGrp="1"/>
          </p:cNvSpPr>
          <p:nvPr>
            <p:ph idx="1"/>
          </p:nvPr>
        </p:nvSpPr>
        <p:spPr>
          <a:xfrm>
            <a:off x="423864" y="1600200"/>
            <a:ext cx="11014762" cy="4351338"/>
          </a:xfrm>
        </p:spPr>
        <p:txBody>
          <a:bodyPr/>
          <a:lstStyle/>
          <a:p>
            <a:pPr marL="457200" lvl="1" indent="-457200">
              <a:lnSpc>
                <a:spcPct val="150000"/>
              </a:lnSpc>
              <a:buFont typeface="Arial" panose="020B0604020202020204" pitchFamily="34" charset="0"/>
              <a:buChar char="•"/>
            </a:pPr>
            <a:r>
              <a:rPr lang="en-US" sz="2800" b="1" dirty="0"/>
              <a:t>What is Reimbursable?</a:t>
            </a:r>
          </a:p>
          <a:p>
            <a:pPr marL="457200" lvl="1" indent="-457200">
              <a:lnSpc>
                <a:spcPct val="150000"/>
              </a:lnSpc>
              <a:buFont typeface="Arial" panose="020B0604020202020204" pitchFamily="34" charset="0"/>
              <a:buChar char="•"/>
            </a:pPr>
            <a:r>
              <a:rPr lang="en-US" sz="2800" b="1" dirty="0"/>
              <a:t>Submission Process</a:t>
            </a:r>
          </a:p>
          <a:p>
            <a:pPr marL="457200" lvl="1" indent="-457200">
              <a:lnSpc>
                <a:spcPct val="150000"/>
              </a:lnSpc>
              <a:buFont typeface="Arial" panose="020B0604020202020204" pitchFamily="34" charset="0"/>
              <a:buChar char="•"/>
            </a:pPr>
            <a:r>
              <a:rPr lang="en-US" sz="2800" b="1" dirty="0"/>
              <a:t>Documentation Requirements</a:t>
            </a:r>
          </a:p>
          <a:p>
            <a:pPr marL="457200" lvl="1" indent="-457200">
              <a:lnSpc>
                <a:spcPct val="150000"/>
              </a:lnSpc>
              <a:buFont typeface="Arial" panose="020B0604020202020204" pitchFamily="34" charset="0"/>
              <a:buChar char="•"/>
            </a:pPr>
            <a:r>
              <a:rPr lang="en-US" sz="2800" b="1" dirty="0"/>
              <a:t>Approval &amp; Reimbursement Timeline</a:t>
            </a:r>
          </a:p>
          <a:p>
            <a:pPr marL="457200" lvl="1" indent="-457200">
              <a:lnSpc>
                <a:spcPct val="150000"/>
              </a:lnSpc>
              <a:buFont typeface="Arial" panose="020B0604020202020204" pitchFamily="34" charset="0"/>
              <a:buChar char="•"/>
            </a:pPr>
            <a:r>
              <a:rPr lang="en-US" sz="2800" b="1" dirty="0"/>
              <a:t>Forms &amp; Templates</a:t>
            </a:r>
          </a:p>
          <a:p>
            <a:pPr marL="457200" lvl="1" indent="-457200">
              <a:lnSpc>
                <a:spcPct val="150000"/>
              </a:lnSpc>
              <a:buFont typeface="Arial" panose="020B0604020202020204" pitchFamily="34" charset="0"/>
              <a:buChar char="•"/>
            </a:pPr>
            <a:r>
              <a:rPr lang="en-US" sz="2800" b="1" dirty="0"/>
              <a:t>Resources</a:t>
            </a:r>
          </a:p>
        </p:txBody>
      </p:sp>
      <p:sp>
        <p:nvSpPr>
          <p:cNvPr id="5" name="Footer Placeholder 4">
            <a:extLst>
              <a:ext uri="{FF2B5EF4-FFF2-40B4-BE49-F238E27FC236}">
                <a16:creationId xmlns:a16="http://schemas.microsoft.com/office/drawing/2014/main" id="{7F2E9CA6-EE61-0442-9671-1D44EE932C73}"/>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6" name="Picture 5">
            <a:extLst>
              <a:ext uri="{FF2B5EF4-FFF2-40B4-BE49-F238E27FC236}">
                <a16:creationId xmlns:a16="http://schemas.microsoft.com/office/drawing/2014/main" id="{47BBBDFA-1A87-E209-D83E-DF8F918544DF}"/>
              </a:ext>
            </a:extLst>
          </p:cNvPr>
          <p:cNvPicPr>
            <a:picLocks noChangeAspect="1"/>
          </p:cNvPicPr>
          <p:nvPr/>
        </p:nvPicPr>
        <p:blipFill>
          <a:blip r:embed="rId4"/>
          <a:stretch>
            <a:fillRect/>
          </a:stretch>
        </p:blipFill>
        <p:spPr>
          <a:xfrm>
            <a:off x="7180118" y="231270"/>
            <a:ext cx="4785014" cy="3691297"/>
          </a:xfrm>
          <a:prstGeom prst="rect">
            <a:avLst/>
          </a:prstGeom>
        </p:spPr>
      </p:pic>
    </p:spTree>
    <p:custDataLst>
      <p:tags r:id="rId1"/>
    </p:custDataLst>
    <p:extLst>
      <p:ext uri="{BB962C8B-B14F-4D97-AF65-F5344CB8AC3E}">
        <p14:creationId xmlns:p14="http://schemas.microsoft.com/office/powerpoint/2010/main" val="17764422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7B970-FF40-7748-8F9E-C6430A84629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C875A4D-7AB3-5507-BEC8-36A511F69733}"/>
              </a:ext>
            </a:extLst>
          </p:cNvPr>
          <p:cNvSpPr>
            <a:spLocks noGrp="1"/>
          </p:cNvSpPr>
          <p:nvPr>
            <p:ph type="title"/>
          </p:nvPr>
        </p:nvSpPr>
        <p:spPr/>
        <p:txBody>
          <a:bodyPr/>
          <a:lstStyle/>
          <a:p>
            <a:r>
              <a:rPr lang="en-US" sz="3600" dirty="0"/>
              <a:t>What is Reimbursable?</a:t>
            </a:r>
          </a:p>
        </p:txBody>
      </p:sp>
      <p:sp>
        <p:nvSpPr>
          <p:cNvPr id="5" name="Text Placeholder 4">
            <a:extLst>
              <a:ext uri="{FF2B5EF4-FFF2-40B4-BE49-F238E27FC236}">
                <a16:creationId xmlns:a16="http://schemas.microsoft.com/office/drawing/2014/main" id="{AB5F2BBC-94DE-EC27-EB1D-9C23A599EC14}"/>
              </a:ext>
            </a:extLst>
          </p:cNvPr>
          <p:cNvSpPr>
            <a:spLocks noGrp="1"/>
          </p:cNvSpPr>
          <p:nvPr>
            <p:ph type="body" sz="quarter" idx="13"/>
          </p:nvPr>
        </p:nvSpPr>
        <p:spPr>
          <a:xfrm>
            <a:off x="423861" y="1600200"/>
            <a:ext cx="5786019" cy="4435475"/>
          </a:xfrm>
        </p:spPr>
        <p:txBody>
          <a:bodyPr/>
          <a:lstStyle/>
          <a:p>
            <a:pPr lvl="1"/>
            <a:r>
              <a:rPr lang="en-US" sz="2800" b="1" dirty="0"/>
              <a:t>State Deputy Expenses:</a:t>
            </a:r>
          </a:p>
          <a:p>
            <a:pPr marL="457200" lvl="1" indent="-457200">
              <a:buFont typeface="Arial" panose="020B0604020202020204" pitchFamily="34" charset="0"/>
              <a:buChar char="•"/>
            </a:pPr>
            <a:r>
              <a:rPr lang="en-US" sz="2800" b="1" dirty="0"/>
              <a:t>Mileage</a:t>
            </a:r>
          </a:p>
          <a:p>
            <a:pPr marL="457200" lvl="1" indent="-457200">
              <a:buFont typeface="Arial" panose="020B0604020202020204" pitchFamily="34" charset="0"/>
              <a:buChar char="•"/>
            </a:pPr>
            <a:r>
              <a:rPr lang="en-US" dirty="0"/>
              <a:t>Hotel Room</a:t>
            </a:r>
          </a:p>
          <a:p>
            <a:pPr marL="457200" lvl="1" indent="-457200">
              <a:buFont typeface="Arial" panose="020B0604020202020204" pitchFamily="34" charset="0"/>
              <a:buChar char="•"/>
            </a:pPr>
            <a:r>
              <a:rPr lang="en-US" dirty="0"/>
              <a:t>SD Meals</a:t>
            </a:r>
          </a:p>
          <a:p>
            <a:pPr lvl="1"/>
            <a:r>
              <a:rPr lang="en-US" dirty="0"/>
              <a:t>District Deputy Expenses:</a:t>
            </a:r>
          </a:p>
          <a:p>
            <a:pPr marL="457200" lvl="1" indent="-457200">
              <a:buFont typeface="Arial" panose="020B0604020202020204" pitchFamily="34" charset="0"/>
              <a:buChar char="•"/>
            </a:pPr>
            <a:r>
              <a:rPr lang="en-US" dirty="0"/>
              <a:t>Mileage</a:t>
            </a:r>
          </a:p>
          <a:p>
            <a:pPr marL="457200" lvl="1" indent="-457200">
              <a:buFont typeface="Arial" panose="020B0604020202020204" pitchFamily="34" charset="0"/>
              <a:buChar char="•"/>
            </a:pPr>
            <a:r>
              <a:rPr lang="en-US" dirty="0"/>
              <a:t>Org. &amp; Mid-Year Meetings</a:t>
            </a:r>
          </a:p>
          <a:p>
            <a:pPr lvl="1"/>
            <a:endParaRPr lang="en-US"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2EDD386F-D538-7A63-CA24-BD126A74559A}"/>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2" name="Picture 1">
            <a:extLst>
              <a:ext uri="{FF2B5EF4-FFF2-40B4-BE49-F238E27FC236}">
                <a16:creationId xmlns:a16="http://schemas.microsoft.com/office/drawing/2014/main" id="{8C69DE59-C1F9-5922-22DA-EBF2FA59AC01}"/>
              </a:ext>
            </a:extLst>
          </p:cNvPr>
          <p:cNvPicPr>
            <a:picLocks noChangeAspect="1"/>
          </p:cNvPicPr>
          <p:nvPr/>
        </p:nvPicPr>
        <p:blipFill>
          <a:blip r:embed="rId3"/>
          <a:stretch>
            <a:fillRect/>
          </a:stretch>
        </p:blipFill>
        <p:spPr>
          <a:xfrm>
            <a:off x="5767036" y="1289478"/>
            <a:ext cx="6328479" cy="4419171"/>
          </a:xfrm>
          <a:prstGeom prst="rect">
            <a:avLst/>
          </a:prstGeom>
        </p:spPr>
      </p:pic>
    </p:spTree>
    <p:extLst>
      <p:ext uri="{BB962C8B-B14F-4D97-AF65-F5344CB8AC3E}">
        <p14:creationId xmlns:p14="http://schemas.microsoft.com/office/powerpoint/2010/main" val="297158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0E744-FD56-9134-D032-C0F6897AD20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C88D368-99DE-573E-8761-8EE034D2B6E7}"/>
              </a:ext>
            </a:extLst>
          </p:cNvPr>
          <p:cNvSpPr>
            <a:spLocks noGrp="1"/>
          </p:cNvSpPr>
          <p:nvPr>
            <p:ph type="title"/>
          </p:nvPr>
        </p:nvSpPr>
        <p:spPr/>
        <p:txBody>
          <a:bodyPr/>
          <a:lstStyle/>
          <a:p>
            <a:r>
              <a:rPr lang="en-US" sz="3600" dirty="0"/>
              <a:t>Not Reimbursable?</a:t>
            </a:r>
          </a:p>
        </p:txBody>
      </p:sp>
      <p:sp>
        <p:nvSpPr>
          <p:cNvPr id="5" name="Text Placeholder 4">
            <a:extLst>
              <a:ext uri="{FF2B5EF4-FFF2-40B4-BE49-F238E27FC236}">
                <a16:creationId xmlns:a16="http://schemas.microsoft.com/office/drawing/2014/main" id="{8E6505A7-1134-0E78-E190-8810BCA27062}"/>
              </a:ext>
            </a:extLst>
          </p:cNvPr>
          <p:cNvSpPr>
            <a:spLocks noGrp="1"/>
          </p:cNvSpPr>
          <p:nvPr>
            <p:ph type="body" sz="quarter" idx="13"/>
          </p:nvPr>
        </p:nvSpPr>
        <p:spPr>
          <a:xfrm>
            <a:off x="423861" y="1600200"/>
            <a:ext cx="7161305" cy="4435475"/>
          </a:xfrm>
        </p:spPr>
        <p:txBody>
          <a:bodyPr/>
          <a:lstStyle/>
          <a:p>
            <a:pPr lvl="1"/>
            <a:r>
              <a:rPr lang="en-US" sz="2800" b="1" dirty="0"/>
              <a:t>Examples include:</a:t>
            </a:r>
          </a:p>
          <a:p>
            <a:pPr marL="457200" lvl="1" indent="-457200">
              <a:buFont typeface="Arial" panose="020B0604020202020204" pitchFamily="34" charset="0"/>
              <a:buChar char="•"/>
            </a:pPr>
            <a:r>
              <a:rPr lang="en-US" dirty="0"/>
              <a:t>Postage</a:t>
            </a:r>
          </a:p>
          <a:p>
            <a:pPr marL="457200" lvl="1" indent="-457200">
              <a:buFont typeface="Arial" panose="020B0604020202020204" pitchFamily="34" charset="0"/>
              <a:buChar char="•"/>
            </a:pPr>
            <a:r>
              <a:rPr lang="en-US" dirty="0"/>
              <a:t>Meals for others</a:t>
            </a:r>
          </a:p>
          <a:p>
            <a:pPr marL="457200" lvl="1" indent="-457200">
              <a:buFont typeface="Arial" panose="020B0604020202020204" pitchFamily="34" charset="0"/>
              <a:buChar char="•"/>
            </a:pPr>
            <a:r>
              <a:rPr lang="en-US" dirty="0"/>
              <a:t>Excessive meals &amp; social events</a:t>
            </a:r>
          </a:p>
          <a:p>
            <a:pPr marL="457200" lvl="1" indent="-457200">
              <a:buFont typeface="Arial" panose="020B0604020202020204" pitchFamily="34" charset="0"/>
              <a:buChar char="•"/>
            </a:pPr>
            <a:r>
              <a:rPr lang="en-US" dirty="0"/>
              <a:t>Alcohol</a:t>
            </a:r>
          </a:p>
          <a:p>
            <a:pPr marL="457200" lvl="1" indent="-457200">
              <a:buFont typeface="Arial" panose="020B0604020202020204" pitchFamily="34" charset="0"/>
              <a:buChar char="•"/>
            </a:pPr>
            <a:r>
              <a:rPr lang="en-US" dirty="0"/>
              <a:t>Spousal travel expenses</a:t>
            </a:r>
          </a:p>
          <a:p>
            <a:pPr marL="457200" lvl="1" indent="-457200">
              <a:buFont typeface="Arial" panose="020B0604020202020204" pitchFamily="34" charset="0"/>
              <a:buChar char="•"/>
            </a:pPr>
            <a:r>
              <a:rPr lang="en-US" dirty="0"/>
              <a:t>State convention expenses</a:t>
            </a:r>
          </a:p>
          <a:p>
            <a:pPr marL="457200" lvl="1" indent="-457200">
              <a:buFont typeface="Arial" panose="020B0604020202020204" pitchFamily="34" charset="0"/>
              <a:buChar char="•"/>
            </a:pPr>
            <a:r>
              <a:rPr lang="en-US" dirty="0"/>
              <a:t>Travel outside of jurisdiction</a:t>
            </a:r>
          </a:p>
          <a:p>
            <a:pPr lvl="1"/>
            <a:endParaRPr lang="en-US" dirty="0"/>
          </a:p>
          <a:p>
            <a:pPr lvl="1"/>
            <a:endParaRPr lang="en-US"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5DF3B809-CB34-3637-0477-4A92112BAECC}"/>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6" name="Picture 5">
            <a:extLst>
              <a:ext uri="{FF2B5EF4-FFF2-40B4-BE49-F238E27FC236}">
                <a16:creationId xmlns:a16="http://schemas.microsoft.com/office/drawing/2014/main" id="{B89A6D2A-A713-6F6A-25D9-E82348E0D0B9}"/>
              </a:ext>
            </a:extLst>
          </p:cNvPr>
          <p:cNvPicPr>
            <a:picLocks noChangeAspect="1"/>
          </p:cNvPicPr>
          <p:nvPr/>
        </p:nvPicPr>
        <p:blipFill>
          <a:blip r:embed="rId3"/>
          <a:stretch>
            <a:fillRect/>
          </a:stretch>
        </p:blipFill>
        <p:spPr>
          <a:xfrm>
            <a:off x="6775927" y="228600"/>
            <a:ext cx="5247861" cy="5029200"/>
          </a:xfrm>
          <a:prstGeom prst="rect">
            <a:avLst/>
          </a:prstGeom>
        </p:spPr>
      </p:pic>
    </p:spTree>
    <p:extLst>
      <p:ext uri="{BB962C8B-B14F-4D97-AF65-F5344CB8AC3E}">
        <p14:creationId xmlns:p14="http://schemas.microsoft.com/office/powerpoint/2010/main" val="39342340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63755-D42D-2FDB-AE4E-B5267561A95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E33C3CA-E941-A3F1-B51D-FDC7B288A829}"/>
              </a:ext>
            </a:extLst>
          </p:cNvPr>
          <p:cNvSpPr>
            <a:spLocks noGrp="1"/>
          </p:cNvSpPr>
          <p:nvPr>
            <p:ph type="title"/>
          </p:nvPr>
        </p:nvSpPr>
        <p:spPr/>
        <p:txBody>
          <a:bodyPr/>
          <a:lstStyle/>
          <a:p>
            <a:r>
              <a:rPr lang="en-US" sz="3600" dirty="0"/>
              <a:t>Submission Process</a:t>
            </a:r>
          </a:p>
        </p:txBody>
      </p:sp>
      <p:sp>
        <p:nvSpPr>
          <p:cNvPr id="5" name="Text Placeholder 4">
            <a:extLst>
              <a:ext uri="{FF2B5EF4-FFF2-40B4-BE49-F238E27FC236}">
                <a16:creationId xmlns:a16="http://schemas.microsoft.com/office/drawing/2014/main" id="{B1402F78-6CDF-5B3E-2949-44D138E72A65}"/>
              </a:ext>
            </a:extLst>
          </p:cNvPr>
          <p:cNvSpPr>
            <a:spLocks noGrp="1"/>
          </p:cNvSpPr>
          <p:nvPr>
            <p:ph type="body" sz="quarter" idx="13"/>
          </p:nvPr>
        </p:nvSpPr>
        <p:spPr>
          <a:xfrm>
            <a:off x="252248" y="1586955"/>
            <a:ext cx="5786019" cy="4435475"/>
          </a:xfrm>
        </p:spPr>
        <p:txBody>
          <a:bodyPr/>
          <a:lstStyle/>
          <a:p>
            <a:pPr marL="347662" lvl="2" indent="0">
              <a:buNone/>
            </a:pPr>
            <a:r>
              <a:rPr lang="en-US" dirty="0"/>
              <a:t>Types of Expenses to Submit:</a:t>
            </a:r>
          </a:p>
          <a:p>
            <a:pPr marL="347662" lvl="2" indent="0">
              <a:buNone/>
            </a:pPr>
            <a:endParaRPr lang="en-US" dirty="0"/>
          </a:p>
          <a:p>
            <a:pPr marL="176212" lvl="1" indent="-457200">
              <a:buFont typeface="Arial" panose="020B0604020202020204" pitchFamily="34" charset="0"/>
              <a:buChar char="•"/>
            </a:pPr>
            <a:r>
              <a:rPr lang="en-US" dirty="0"/>
              <a:t>State Deputy</a:t>
            </a:r>
          </a:p>
          <a:p>
            <a:pPr marL="176212" lvl="1" indent="-457200">
              <a:buFont typeface="Arial" panose="020B0604020202020204" pitchFamily="34" charset="0"/>
              <a:buChar char="•"/>
            </a:pPr>
            <a:r>
              <a:rPr lang="en-US" dirty="0"/>
              <a:t>District Deputies</a:t>
            </a:r>
            <a:endParaRPr lang="en-US" b="1" dirty="0"/>
          </a:p>
          <a:p>
            <a:pPr marL="457200" indent="-457200">
              <a:buFont typeface="Arial" panose="020B0604020202020204" pitchFamily="34" charset="0"/>
              <a:buChar char="•"/>
            </a:pPr>
            <a:r>
              <a:rPr lang="en-US" dirty="0"/>
              <a:t>Org. &amp; Mid-Year Meetings</a:t>
            </a:r>
          </a:p>
          <a:p>
            <a:pPr lvl="1"/>
            <a:endParaRPr lang="en-US"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2BD75FF2-93EE-575E-E529-98D3EEED7946}"/>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2" name="Picture 1">
            <a:extLst>
              <a:ext uri="{FF2B5EF4-FFF2-40B4-BE49-F238E27FC236}">
                <a16:creationId xmlns:a16="http://schemas.microsoft.com/office/drawing/2014/main" id="{47E95B47-916A-BAA8-8568-311662251A9E}"/>
              </a:ext>
            </a:extLst>
          </p:cNvPr>
          <p:cNvPicPr>
            <a:picLocks noChangeAspect="1"/>
          </p:cNvPicPr>
          <p:nvPr/>
        </p:nvPicPr>
        <p:blipFill>
          <a:blip r:embed="rId3"/>
          <a:stretch>
            <a:fillRect/>
          </a:stretch>
        </p:blipFill>
        <p:spPr>
          <a:xfrm>
            <a:off x="6141495" y="334597"/>
            <a:ext cx="5786018" cy="5591459"/>
          </a:xfrm>
          <a:prstGeom prst="rect">
            <a:avLst/>
          </a:prstGeom>
        </p:spPr>
      </p:pic>
    </p:spTree>
    <p:extLst>
      <p:ext uri="{BB962C8B-B14F-4D97-AF65-F5344CB8AC3E}">
        <p14:creationId xmlns:p14="http://schemas.microsoft.com/office/powerpoint/2010/main" val="3204757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934EA9-476C-48F4-3091-5ED52B0CC48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26E6DA-1B30-67FF-6E35-5A0CA59E4A50}"/>
              </a:ext>
            </a:extLst>
          </p:cNvPr>
          <p:cNvSpPr>
            <a:spLocks noGrp="1"/>
          </p:cNvSpPr>
          <p:nvPr>
            <p:ph type="title"/>
          </p:nvPr>
        </p:nvSpPr>
        <p:spPr/>
        <p:txBody>
          <a:bodyPr/>
          <a:lstStyle/>
          <a:p>
            <a:r>
              <a:rPr lang="en-US" sz="3600" dirty="0"/>
              <a:t>Submit Request</a:t>
            </a:r>
          </a:p>
        </p:txBody>
      </p:sp>
      <p:sp>
        <p:nvSpPr>
          <p:cNvPr id="5" name="Text Placeholder 4">
            <a:extLst>
              <a:ext uri="{FF2B5EF4-FFF2-40B4-BE49-F238E27FC236}">
                <a16:creationId xmlns:a16="http://schemas.microsoft.com/office/drawing/2014/main" id="{C764A44D-AF85-72E4-ECC7-F367DEDB11EA}"/>
              </a:ext>
            </a:extLst>
          </p:cNvPr>
          <p:cNvSpPr>
            <a:spLocks noGrp="1"/>
          </p:cNvSpPr>
          <p:nvPr>
            <p:ph type="body" sz="quarter" idx="13"/>
          </p:nvPr>
        </p:nvSpPr>
        <p:spPr>
          <a:xfrm>
            <a:off x="423861" y="1600200"/>
            <a:ext cx="6142039" cy="4435475"/>
          </a:xfrm>
        </p:spPr>
        <p:txBody>
          <a:bodyPr/>
          <a:lstStyle/>
          <a:p>
            <a:pPr lvl="1"/>
            <a:r>
              <a:rPr lang="en-US" dirty="0"/>
              <a:t>Send all expenses to: FraternalLeaderExpenses@kofc.org</a:t>
            </a:r>
          </a:p>
          <a:p>
            <a:pPr marL="457200" lvl="1" indent="-457200">
              <a:buFont typeface="Arial" panose="020B0604020202020204" pitchFamily="34" charset="0"/>
              <a:buChar char="•"/>
            </a:pPr>
            <a:r>
              <a:rPr lang="en-US" sz="2800" b="1" dirty="0"/>
              <a:t>SDs: submit every 30 Days</a:t>
            </a:r>
          </a:p>
          <a:p>
            <a:pPr marL="457200" lvl="1" indent="-457200">
              <a:buFont typeface="Arial" panose="020B0604020202020204" pitchFamily="34" charset="0"/>
              <a:buChar char="•"/>
            </a:pPr>
            <a:r>
              <a:rPr lang="en-US" dirty="0"/>
              <a:t>DDs:</a:t>
            </a:r>
            <a:r>
              <a:rPr lang="en-US" sz="2800" b="1" dirty="0"/>
              <a:t> submit every 3 months</a:t>
            </a:r>
          </a:p>
          <a:p>
            <a:pPr marL="457200" lvl="1" indent="-457200">
              <a:buFont typeface="Arial" panose="020B0604020202020204" pitchFamily="34" charset="0"/>
              <a:buChar char="•"/>
            </a:pPr>
            <a:r>
              <a:rPr lang="en-US" dirty="0"/>
              <a:t>Meetings: submit within 30 days</a:t>
            </a:r>
            <a:endParaRPr lang="en-US" sz="2800" b="1"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EB78564E-18DE-E844-2D6B-FFB1EAD1A60E}"/>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8" name="Picture 7">
            <a:extLst>
              <a:ext uri="{FF2B5EF4-FFF2-40B4-BE49-F238E27FC236}">
                <a16:creationId xmlns:a16="http://schemas.microsoft.com/office/drawing/2014/main" id="{37405962-7C7D-EA06-B5A4-6AF61CFB1366}"/>
              </a:ext>
            </a:extLst>
          </p:cNvPr>
          <p:cNvPicPr>
            <a:picLocks noChangeAspect="1"/>
          </p:cNvPicPr>
          <p:nvPr/>
        </p:nvPicPr>
        <p:blipFill>
          <a:blip r:embed="rId3"/>
          <a:srcRect r="37605"/>
          <a:stretch>
            <a:fillRect/>
          </a:stretch>
        </p:blipFill>
        <p:spPr>
          <a:xfrm>
            <a:off x="7236621" y="187037"/>
            <a:ext cx="4784508" cy="4623954"/>
          </a:xfrm>
          <a:prstGeom prst="rect">
            <a:avLst/>
          </a:prstGeom>
        </p:spPr>
      </p:pic>
    </p:spTree>
    <p:extLst>
      <p:ext uri="{BB962C8B-B14F-4D97-AF65-F5344CB8AC3E}">
        <p14:creationId xmlns:p14="http://schemas.microsoft.com/office/powerpoint/2010/main" val="1597359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428106-BFE7-6B11-48BA-4ECDAA6DACF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160BBED-0DD8-7A58-2B1C-60F3CA07CB6F}"/>
              </a:ext>
            </a:extLst>
          </p:cNvPr>
          <p:cNvSpPr>
            <a:spLocks noGrp="1"/>
          </p:cNvSpPr>
          <p:nvPr>
            <p:ph type="title"/>
          </p:nvPr>
        </p:nvSpPr>
        <p:spPr>
          <a:xfrm>
            <a:off x="423864" y="457200"/>
            <a:ext cx="6777036" cy="1143000"/>
          </a:xfrm>
        </p:spPr>
        <p:txBody>
          <a:bodyPr/>
          <a:lstStyle/>
          <a:p>
            <a:r>
              <a:rPr lang="en-US" sz="3600" dirty="0"/>
              <a:t>Documentation Requirements</a:t>
            </a:r>
          </a:p>
        </p:txBody>
      </p:sp>
      <p:sp>
        <p:nvSpPr>
          <p:cNvPr id="5" name="Text Placeholder 4">
            <a:extLst>
              <a:ext uri="{FF2B5EF4-FFF2-40B4-BE49-F238E27FC236}">
                <a16:creationId xmlns:a16="http://schemas.microsoft.com/office/drawing/2014/main" id="{B97D40C6-BF4C-8A35-2FED-B87523ADF424}"/>
              </a:ext>
            </a:extLst>
          </p:cNvPr>
          <p:cNvSpPr>
            <a:spLocks noGrp="1"/>
          </p:cNvSpPr>
          <p:nvPr>
            <p:ph type="body" sz="quarter" idx="13"/>
          </p:nvPr>
        </p:nvSpPr>
        <p:spPr>
          <a:xfrm>
            <a:off x="423861" y="2071687"/>
            <a:ext cx="6142039" cy="3492500"/>
          </a:xfrm>
        </p:spPr>
        <p:txBody>
          <a:bodyPr/>
          <a:lstStyle/>
          <a:p>
            <a:pPr lvl="1"/>
            <a:r>
              <a:rPr lang="en-US" dirty="0"/>
              <a:t>Itemized Receipts for All Expenses</a:t>
            </a:r>
          </a:p>
          <a:p>
            <a:pPr marL="457200" lvl="1" indent="-457200">
              <a:buFont typeface="Arial" panose="020B0604020202020204" pitchFamily="34" charset="0"/>
              <a:buChar char="•"/>
            </a:pPr>
            <a:r>
              <a:rPr lang="en-US" dirty="0"/>
              <a:t>Hotels</a:t>
            </a:r>
          </a:p>
          <a:p>
            <a:pPr marL="457200" lvl="1" indent="-457200">
              <a:buFont typeface="Arial" panose="020B0604020202020204" pitchFamily="34" charset="0"/>
              <a:buChar char="•"/>
            </a:pPr>
            <a:r>
              <a:rPr lang="en-US" sz="2800" b="1" dirty="0"/>
              <a:t>Meals</a:t>
            </a:r>
          </a:p>
          <a:p>
            <a:pPr marL="457200" lvl="1" indent="-457200">
              <a:buFont typeface="Arial" panose="020B0604020202020204" pitchFamily="34" charset="0"/>
              <a:buChar char="•"/>
            </a:pPr>
            <a:endParaRPr lang="en-US" sz="2800" b="1" dirty="0"/>
          </a:p>
          <a:p>
            <a:pPr lvl="1"/>
            <a:endParaRPr lang="en-US" sz="2800" b="1"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5C5B3182-1C96-3717-C715-4BEF022B5791}"/>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2" name="Picture 1">
            <a:extLst>
              <a:ext uri="{FF2B5EF4-FFF2-40B4-BE49-F238E27FC236}">
                <a16:creationId xmlns:a16="http://schemas.microsoft.com/office/drawing/2014/main" id="{445A9327-FE5C-71E7-AC5A-6397A8597B9C}"/>
              </a:ext>
            </a:extLst>
          </p:cNvPr>
          <p:cNvPicPr>
            <a:picLocks noChangeAspect="1"/>
          </p:cNvPicPr>
          <p:nvPr/>
        </p:nvPicPr>
        <p:blipFill>
          <a:blip r:embed="rId3"/>
          <a:srcRect l="7651" t="5185" r="2375" b="13334"/>
          <a:stretch/>
        </p:blipFill>
        <p:spPr>
          <a:xfrm>
            <a:off x="6464300" y="176645"/>
            <a:ext cx="5575300" cy="4483100"/>
          </a:xfrm>
          <a:prstGeom prst="rect">
            <a:avLst/>
          </a:prstGeom>
        </p:spPr>
      </p:pic>
    </p:spTree>
    <p:extLst>
      <p:ext uri="{BB962C8B-B14F-4D97-AF65-F5344CB8AC3E}">
        <p14:creationId xmlns:p14="http://schemas.microsoft.com/office/powerpoint/2010/main" val="832249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87B78-645D-70CF-EE57-27C0E1FE9A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7747CEE-6146-5B7E-CEE1-809CC855F6D2}"/>
              </a:ext>
            </a:extLst>
          </p:cNvPr>
          <p:cNvSpPr>
            <a:spLocks noGrp="1"/>
          </p:cNvSpPr>
          <p:nvPr>
            <p:ph type="title"/>
          </p:nvPr>
        </p:nvSpPr>
        <p:spPr>
          <a:xfrm>
            <a:off x="423864" y="457200"/>
            <a:ext cx="6195146" cy="1143000"/>
          </a:xfrm>
        </p:spPr>
        <p:txBody>
          <a:bodyPr/>
          <a:lstStyle/>
          <a:p>
            <a:pPr algn="ctr"/>
            <a:r>
              <a:rPr lang="en-US" sz="3600" dirty="0"/>
              <a:t>State Meeting Template Overview</a:t>
            </a:r>
          </a:p>
        </p:txBody>
      </p:sp>
      <p:sp>
        <p:nvSpPr>
          <p:cNvPr id="5" name="Text Placeholder 4">
            <a:extLst>
              <a:ext uri="{FF2B5EF4-FFF2-40B4-BE49-F238E27FC236}">
                <a16:creationId xmlns:a16="http://schemas.microsoft.com/office/drawing/2014/main" id="{79DC9C0A-9C77-BC19-BE30-775C2AAF412C}"/>
              </a:ext>
            </a:extLst>
          </p:cNvPr>
          <p:cNvSpPr>
            <a:spLocks noGrp="1"/>
          </p:cNvSpPr>
          <p:nvPr>
            <p:ph type="body" sz="quarter" idx="13"/>
          </p:nvPr>
        </p:nvSpPr>
        <p:spPr>
          <a:xfrm>
            <a:off x="423861" y="1665287"/>
            <a:ext cx="7177089" cy="3492500"/>
          </a:xfrm>
        </p:spPr>
        <p:txBody>
          <a:bodyPr/>
          <a:lstStyle/>
          <a:p>
            <a:pPr lvl="1"/>
            <a:r>
              <a:rPr lang="en-US" sz="2800" b="1" dirty="0"/>
              <a:t>Include:</a:t>
            </a:r>
          </a:p>
          <a:p>
            <a:pPr marL="457200" lvl="1" indent="-457200">
              <a:buFont typeface="Arial" panose="020B0604020202020204" pitchFamily="34" charset="0"/>
              <a:buChar char="•"/>
            </a:pPr>
            <a:r>
              <a:rPr lang="en-US" sz="2800" b="1" dirty="0"/>
              <a:t>DD Information</a:t>
            </a:r>
          </a:p>
          <a:p>
            <a:pPr marL="457200" lvl="1" indent="-457200">
              <a:buFont typeface="Arial" panose="020B0604020202020204" pitchFamily="34" charset="0"/>
              <a:buChar char="•"/>
            </a:pPr>
            <a:r>
              <a:rPr lang="en-US" dirty="0"/>
              <a:t>Hotel Room Receipts </a:t>
            </a:r>
          </a:p>
          <a:p>
            <a:pPr marL="457200" lvl="1" indent="-457200">
              <a:buFont typeface="Arial" panose="020B0604020202020204" pitchFamily="34" charset="0"/>
              <a:buChar char="•"/>
            </a:pPr>
            <a:r>
              <a:rPr lang="en-US" dirty="0"/>
              <a:t>Event Meal Receipts</a:t>
            </a:r>
          </a:p>
          <a:p>
            <a:pPr marL="457200" lvl="1" indent="-457200">
              <a:buFont typeface="Arial" panose="020B0604020202020204" pitchFamily="34" charset="0"/>
              <a:buChar char="•"/>
            </a:pPr>
            <a:r>
              <a:rPr lang="en-US" sz="2800" b="1" dirty="0"/>
              <a:t>Sign-in Sheet for Wives</a:t>
            </a:r>
          </a:p>
          <a:p>
            <a:pPr lvl="1"/>
            <a:r>
              <a:rPr lang="en-US" dirty="0"/>
              <a:t>Avoid Ineligible Costs:</a:t>
            </a:r>
          </a:p>
          <a:p>
            <a:pPr marL="457200" lvl="1" indent="-457200">
              <a:buFont typeface="Arial" panose="020B0604020202020204" pitchFamily="34" charset="0"/>
              <a:buChar char="•"/>
            </a:pPr>
            <a:r>
              <a:rPr lang="en-US" sz="2800" b="1" dirty="0"/>
              <a:t>Equipment, conference rooms, guests</a:t>
            </a:r>
          </a:p>
          <a:p>
            <a:pPr lvl="1"/>
            <a:endParaRPr lang="en-US" sz="2800" b="1" dirty="0"/>
          </a:p>
          <a:p>
            <a:pPr lvl="1"/>
            <a:endParaRPr lang="en-US" sz="2800" b="1" dirty="0"/>
          </a:p>
          <a:p>
            <a:pPr marL="457200" lvl="1" indent="-457200">
              <a:buFont typeface="Arial" panose="020B0604020202020204" pitchFamily="34" charset="0"/>
              <a:buChar char="•"/>
            </a:pPr>
            <a:endParaRPr lang="en-US" sz="2800" b="1" dirty="0"/>
          </a:p>
          <a:p>
            <a:pPr lvl="1"/>
            <a:endParaRPr lang="en-US" sz="2800" b="1"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3861D5E5-ED99-8A18-45EF-346FEAA57A95}"/>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8" name="Picture 7">
            <a:extLst>
              <a:ext uri="{FF2B5EF4-FFF2-40B4-BE49-F238E27FC236}">
                <a16:creationId xmlns:a16="http://schemas.microsoft.com/office/drawing/2014/main" id="{7EC75250-C160-19CD-3256-BEA19AF59CFF}"/>
              </a:ext>
            </a:extLst>
          </p:cNvPr>
          <p:cNvPicPr>
            <a:picLocks noChangeAspect="1"/>
          </p:cNvPicPr>
          <p:nvPr/>
        </p:nvPicPr>
        <p:blipFill>
          <a:blip r:embed="rId3"/>
          <a:srcRect l="8426" t="6637" r="7535" b="10000"/>
          <a:stretch>
            <a:fillRect/>
          </a:stretch>
        </p:blipFill>
        <p:spPr>
          <a:xfrm>
            <a:off x="7335982" y="106073"/>
            <a:ext cx="4743881" cy="4705774"/>
          </a:xfrm>
          <a:prstGeom prst="rect">
            <a:avLst/>
          </a:prstGeom>
        </p:spPr>
      </p:pic>
    </p:spTree>
    <p:extLst>
      <p:ext uri="{BB962C8B-B14F-4D97-AF65-F5344CB8AC3E}">
        <p14:creationId xmlns:p14="http://schemas.microsoft.com/office/powerpoint/2010/main" val="3634822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C2B41-4C7E-0735-7FC3-FE6850F86C8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400267D-5179-9FD1-63B5-1A57B34562BF}"/>
              </a:ext>
            </a:extLst>
          </p:cNvPr>
          <p:cNvSpPr>
            <a:spLocks noGrp="1"/>
          </p:cNvSpPr>
          <p:nvPr>
            <p:ph type="title"/>
          </p:nvPr>
        </p:nvSpPr>
        <p:spPr/>
        <p:txBody>
          <a:bodyPr/>
          <a:lstStyle/>
          <a:p>
            <a:r>
              <a:rPr lang="en-US" sz="3600" dirty="0"/>
              <a:t>Approval &amp; Timeline</a:t>
            </a:r>
          </a:p>
        </p:txBody>
      </p:sp>
      <p:sp>
        <p:nvSpPr>
          <p:cNvPr id="5" name="Text Placeholder 4">
            <a:extLst>
              <a:ext uri="{FF2B5EF4-FFF2-40B4-BE49-F238E27FC236}">
                <a16:creationId xmlns:a16="http://schemas.microsoft.com/office/drawing/2014/main" id="{96BB4B0E-083C-32BC-617A-BD1E076448E4}"/>
              </a:ext>
            </a:extLst>
          </p:cNvPr>
          <p:cNvSpPr>
            <a:spLocks noGrp="1"/>
          </p:cNvSpPr>
          <p:nvPr>
            <p:ph type="body" sz="quarter" idx="13"/>
          </p:nvPr>
        </p:nvSpPr>
        <p:spPr>
          <a:xfrm>
            <a:off x="423861" y="1600200"/>
            <a:ext cx="6142039" cy="4435475"/>
          </a:xfrm>
        </p:spPr>
        <p:txBody>
          <a:bodyPr/>
          <a:lstStyle/>
          <a:p>
            <a:pPr marL="457200" lvl="1" indent="-457200">
              <a:buFont typeface="Arial" panose="020B0604020202020204" pitchFamily="34" charset="0"/>
              <a:buChar char="•"/>
            </a:pPr>
            <a:r>
              <a:rPr lang="en-US" dirty="0"/>
              <a:t>Requests = First in, First Out</a:t>
            </a:r>
          </a:p>
          <a:p>
            <a:pPr marL="457200" lvl="1" indent="-457200">
              <a:buFont typeface="Arial" panose="020B0604020202020204" pitchFamily="34" charset="0"/>
              <a:buChar char="•"/>
            </a:pPr>
            <a:r>
              <a:rPr lang="en-US" sz="2800" b="1" dirty="0"/>
              <a:t>State Deputies:</a:t>
            </a:r>
          </a:p>
          <a:p>
            <a:pPr marL="1085850" lvl="2" indent="-457200"/>
            <a:r>
              <a:rPr lang="en-US" b="1" dirty="0"/>
              <a:t>Priority over DDs</a:t>
            </a:r>
          </a:p>
          <a:p>
            <a:pPr marL="1085850" lvl="2" indent="-457200"/>
            <a:r>
              <a:rPr lang="en-US" b="1" dirty="0"/>
              <a:t>Direct Deposit = Received within 10 Business Days</a:t>
            </a:r>
          </a:p>
          <a:p>
            <a:pPr marL="457200" lvl="1" indent="-457200">
              <a:buFont typeface="Arial" panose="020B0604020202020204" pitchFamily="34" charset="0"/>
              <a:buChar char="•"/>
            </a:pPr>
            <a:r>
              <a:rPr lang="en-US" sz="2800" b="1" dirty="0"/>
              <a:t>District Deputies:</a:t>
            </a:r>
          </a:p>
          <a:p>
            <a:pPr marL="1085850" lvl="2" indent="-457200"/>
            <a:r>
              <a:rPr lang="en-US" b="1" dirty="0"/>
              <a:t>Check = Sent within 10 Business Days</a:t>
            </a:r>
          </a:p>
          <a:p>
            <a:pPr lvl="1"/>
            <a:endParaRPr lang="en-US" sz="2800" b="1"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05FEAABE-4F6D-6716-AC0E-BDCC798EF5E4}"/>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6" name="Picture 5">
            <a:extLst>
              <a:ext uri="{FF2B5EF4-FFF2-40B4-BE49-F238E27FC236}">
                <a16:creationId xmlns:a16="http://schemas.microsoft.com/office/drawing/2014/main" id="{AD51DDE9-5265-0AA0-5FA9-317DE57F0843}"/>
              </a:ext>
            </a:extLst>
          </p:cNvPr>
          <p:cNvPicPr>
            <a:picLocks noChangeAspect="1"/>
          </p:cNvPicPr>
          <p:nvPr/>
        </p:nvPicPr>
        <p:blipFill>
          <a:blip r:embed="rId3"/>
          <a:stretch>
            <a:fillRect/>
          </a:stretch>
        </p:blipFill>
        <p:spPr>
          <a:xfrm>
            <a:off x="6449070" y="822325"/>
            <a:ext cx="5742930" cy="3956647"/>
          </a:xfrm>
          <a:prstGeom prst="rect">
            <a:avLst/>
          </a:prstGeom>
        </p:spPr>
      </p:pic>
    </p:spTree>
    <p:extLst>
      <p:ext uri="{BB962C8B-B14F-4D97-AF65-F5344CB8AC3E}">
        <p14:creationId xmlns:p14="http://schemas.microsoft.com/office/powerpoint/2010/main" val="35367530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86D29-5BF3-8E26-EFC8-FC8052F4B6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5A2CDA-1463-9367-7477-F329BB188E9E}"/>
              </a:ext>
            </a:extLst>
          </p:cNvPr>
          <p:cNvSpPr>
            <a:spLocks noGrp="1"/>
          </p:cNvSpPr>
          <p:nvPr>
            <p:ph type="title"/>
          </p:nvPr>
        </p:nvSpPr>
        <p:spPr>
          <a:xfrm>
            <a:off x="1307092" y="467591"/>
            <a:ext cx="8792872" cy="1143000"/>
          </a:xfrm>
        </p:spPr>
        <p:txBody>
          <a:bodyPr/>
          <a:lstStyle/>
          <a:p>
            <a:r>
              <a:rPr lang="en-US" dirty="0"/>
              <a:t>How to log in</a:t>
            </a:r>
            <a:br>
              <a:rPr lang="en-US" dirty="0"/>
            </a:br>
            <a:br>
              <a:rPr lang="en-US" dirty="0"/>
            </a:br>
            <a:endParaRPr lang="en-US" dirty="0"/>
          </a:p>
        </p:txBody>
      </p:sp>
      <p:sp>
        <p:nvSpPr>
          <p:cNvPr id="3" name="Content Placeholder 2">
            <a:extLst>
              <a:ext uri="{FF2B5EF4-FFF2-40B4-BE49-F238E27FC236}">
                <a16:creationId xmlns:a16="http://schemas.microsoft.com/office/drawing/2014/main" id="{2AE981D3-E46E-EF9D-8B78-EABAE59A2786}"/>
              </a:ext>
            </a:extLst>
          </p:cNvPr>
          <p:cNvSpPr>
            <a:spLocks noGrp="1"/>
          </p:cNvSpPr>
          <p:nvPr>
            <p:ph sz="half" idx="1"/>
          </p:nvPr>
        </p:nvSpPr>
        <p:spPr>
          <a:xfrm>
            <a:off x="642073" y="637526"/>
            <a:ext cx="11078872" cy="1438420"/>
          </a:xfrm>
        </p:spPr>
        <p:txBody>
          <a:bodyPr/>
          <a:lstStyle/>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r>
              <a:rPr lang="en-US" sz="2400" dirty="0"/>
              <a:t>You will receive a notification in your email from a KofC employee. </a:t>
            </a:r>
            <a:br>
              <a:rPr lang="en-US" sz="2400" dirty="0"/>
            </a:br>
            <a:endParaRPr lang="en-US" sz="2400" dirty="0"/>
          </a:p>
          <a:p>
            <a:endParaRPr lang="en-US" sz="2400" dirty="0"/>
          </a:p>
          <a:p>
            <a:endParaRPr lang="en-US" sz="2400" dirty="0"/>
          </a:p>
          <a:p>
            <a:pPr marL="457200" indent="-457200">
              <a:buFont typeface="Arial" panose="020B0604020202020204" pitchFamily="34" charset="0"/>
              <a:buChar char="•"/>
            </a:pPr>
            <a:endParaRPr lang="en-US" dirty="0"/>
          </a:p>
          <a:p>
            <a:endParaRPr lang="en-US" dirty="0"/>
          </a:p>
        </p:txBody>
      </p:sp>
      <p:pic>
        <p:nvPicPr>
          <p:cNvPr id="8" name="Picture 7">
            <a:extLst>
              <a:ext uri="{FF2B5EF4-FFF2-40B4-BE49-F238E27FC236}">
                <a16:creationId xmlns:a16="http://schemas.microsoft.com/office/drawing/2014/main" id="{D29E51AD-8049-4AC0-7186-04118B897C3A}"/>
              </a:ext>
            </a:extLst>
          </p:cNvPr>
          <p:cNvPicPr>
            <a:picLocks noChangeAspect="1"/>
          </p:cNvPicPr>
          <p:nvPr/>
        </p:nvPicPr>
        <p:blipFill>
          <a:blip r:embed="rId2"/>
          <a:stretch>
            <a:fillRect/>
          </a:stretch>
        </p:blipFill>
        <p:spPr>
          <a:xfrm>
            <a:off x="642073" y="2718327"/>
            <a:ext cx="10898121" cy="3112011"/>
          </a:xfrm>
          <a:prstGeom prst="rect">
            <a:avLst/>
          </a:prstGeom>
        </p:spPr>
      </p:pic>
    </p:spTree>
    <p:extLst>
      <p:ext uri="{BB962C8B-B14F-4D97-AF65-F5344CB8AC3E}">
        <p14:creationId xmlns:p14="http://schemas.microsoft.com/office/powerpoint/2010/main" val="4438586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81FC7-5CBF-41A2-AA1B-93C18BF896D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D1BE0F6-4F98-9FA4-C00C-409A5DABE252}"/>
              </a:ext>
            </a:extLst>
          </p:cNvPr>
          <p:cNvSpPr>
            <a:spLocks noGrp="1"/>
          </p:cNvSpPr>
          <p:nvPr>
            <p:ph type="title"/>
          </p:nvPr>
        </p:nvSpPr>
        <p:spPr/>
        <p:txBody>
          <a:bodyPr/>
          <a:lstStyle/>
          <a:p>
            <a:r>
              <a:rPr lang="en-US" sz="3600" dirty="0"/>
              <a:t>Resources</a:t>
            </a:r>
          </a:p>
        </p:txBody>
      </p:sp>
      <p:sp>
        <p:nvSpPr>
          <p:cNvPr id="5" name="Text Placeholder 4">
            <a:extLst>
              <a:ext uri="{FF2B5EF4-FFF2-40B4-BE49-F238E27FC236}">
                <a16:creationId xmlns:a16="http://schemas.microsoft.com/office/drawing/2014/main" id="{FD26711F-8CB9-92F9-CD60-2DC3AAEB3D02}"/>
              </a:ext>
            </a:extLst>
          </p:cNvPr>
          <p:cNvSpPr>
            <a:spLocks noGrp="1"/>
          </p:cNvSpPr>
          <p:nvPr>
            <p:ph type="body" sz="quarter" idx="13"/>
          </p:nvPr>
        </p:nvSpPr>
        <p:spPr>
          <a:xfrm>
            <a:off x="423861" y="1600200"/>
            <a:ext cx="8262939" cy="4435475"/>
          </a:xfrm>
        </p:spPr>
        <p:txBody>
          <a:bodyPr/>
          <a:lstStyle/>
          <a:p>
            <a:pPr marL="457200" lvl="1" indent="-457200">
              <a:buFont typeface="Arial" panose="020B0604020202020204" pitchFamily="34" charset="0"/>
              <a:buChar char="•"/>
            </a:pPr>
            <a:r>
              <a:rPr lang="en-US" sz="2800" b="1" dirty="0"/>
              <a:t>Charter Constitution &amp; Laws </a:t>
            </a:r>
          </a:p>
          <a:p>
            <a:pPr marL="1085850" lvl="2" indent="-457200"/>
            <a:r>
              <a:rPr lang="en-US" dirty="0"/>
              <a:t>Kofc.org/ccl (PDF Download)</a:t>
            </a:r>
          </a:p>
          <a:p>
            <a:pPr marL="457200" lvl="1" indent="-457200">
              <a:buFont typeface="Arial" panose="020B0604020202020204" pitchFamily="34" charset="0"/>
              <a:buChar char="•"/>
            </a:pPr>
            <a:r>
              <a:rPr lang="en-US" dirty="0"/>
              <a:t>Expense Reimbursement Forms</a:t>
            </a:r>
          </a:p>
          <a:p>
            <a:pPr marL="1085850" lvl="2" indent="-457200"/>
            <a:r>
              <a:rPr lang="en-US" dirty="0"/>
              <a:t>Kofc.org/forms</a:t>
            </a:r>
          </a:p>
          <a:p>
            <a:pPr marL="457200" lvl="1" indent="-457200">
              <a:buFont typeface="Arial" panose="020B0604020202020204" pitchFamily="34" charset="0"/>
              <a:buChar char="•"/>
            </a:pPr>
            <a:r>
              <a:rPr lang="en-US" dirty="0"/>
              <a:t>State Deputy Handbook</a:t>
            </a:r>
          </a:p>
          <a:p>
            <a:pPr marL="1085850" lvl="2" indent="-457200"/>
            <a:r>
              <a:rPr lang="en-US" dirty="0"/>
              <a:t>Kofc.org/training</a:t>
            </a:r>
          </a:p>
          <a:p>
            <a:pPr lvl="2" indent="0">
              <a:buNone/>
            </a:pPr>
            <a:endParaRPr lang="en-US" b="1" dirty="0"/>
          </a:p>
          <a:p>
            <a:pPr marL="457200" lvl="1" indent="-457200">
              <a:buFont typeface="Arial" panose="020B0604020202020204" pitchFamily="34" charset="0"/>
              <a:buChar char="•"/>
            </a:pPr>
            <a:endParaRPr lang="en-US" sz="2800" b="1" dirty="0"/>
          </a:p>
        </p:txBody>
      </p:sp>
      <p:sp>
        <p:nvSpPr>
          <p:cNvPr id="3" name="Footer Placeholder 2">
            <a:extLst>
              <a:ext uri="{FF2B5EF4-FFF2-40B4-BE49-F238E27FC236}">
                <a16:creationId xmlns:a16="http://schemas.microsoft.com/office/drawing/2014/main" id="{9505916D-14BB-0FB8-9E01-4ABF47EC4308}"/>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6" name="Picture 5">
            <a:extLst>
              <a:ext uri="{FF2B5EF4-FFF2-40B4-BE49-F238E27FC236}">
                <a16:creationId xmlns:a16="http://schemas.microsoft.com/office/drawing/2014/main" id="{A55C4A44-7253-9255-92E6-FEB0FEEA94AE}"/>
              </a:ext>
            </a:extLst>
          </p:cNvPr>
          <p:cNvPicPr>
            <a:picLocks noChangeAspect="1"/>
          </p:cNvPicPr>
          <p:nvPr/>
        </p:nvPicPr>
        <p:blipFill>
          <a:blip r:embed="rId3"/>
          <a:srcRect l="21894" r="21516"/>
          <a:stretch>
            <a:fillRect/>
          </a:stretch>
        </p:blipFill>
        <p:spPr>
          <a:xfrm>
            <a:off x="6910089" y="145904"/>
            <a:ext cx="5153756" cy="4800169"/>
          </a:xfrm>
          <a:prstGeom prst="rect">
            <a:avLst/>
          </a:prstGeom>
        </p:spPr>
      </p:pic>
    </p:spTree>
    <p:extLst>
      <p:ext uri="{BB962C8B-B14F-4D97-AF65-F5344CB8AC3E}">
        <p14:creationId xmlns:p14="http://schemas.microsoft.com/office/powerpoint/2010/main" val="33961562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22FE8-7ABD-9233-176C-AF28E37AB27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099542-154A-94E3-165E-D14B4A89139C}"/>
              </a:ext>
            </a:extLst>
          </p:cNvPr>
          <p:cNvSpPr>
            <a:spLocks noGrp="1"/>
          </p:cNvSpPr>
          <p:nvPr>
            <p:ph type="title"/>
          </p:nvPr>
        </p:nvSpPr>
        <p:spPr/>
        <p:txBody>
          <a:bodyPr/>
          <a:lstStyle/>
          <a:p>
            <a:r>
              <a:rPr lang="en-US" sz="3600" dirty="0"/>
              <a:t>Key Takeaways</a:t>
            </a:r>
          </a:p>
        </p:txBody>
      </p:sp>
      <p:sp>
        <p:nvSpPr>
          <p:cNvPr id="5" name="Text Placeholder 4">
            <a:extLst>
              <a:ext uri="{FF2B5EF4-FFF2-40B4-BE49-F238E27FC236}">
                <a16:creationId xmlns:a16="http://schemas.microsoft.com/office/drawing/2014/main" id="{3ABCD5B5-F3B7-6E96-65E1-0B3E42479C58}"/>
              </a:ext>
            </a:extLst>
          </p:cNvPr>
          <p:cNvSpPr>
            <a:spLocks noGrp="1"/>
          </p:cNvSpPr>
          <p:nvPr>
            <p:ph type="body" sz="quarter" idx="13"/>
          </p:nvPr>
        </p:nvSpPr>
        <p:spPr>
          <a:xfrm>
            <a:off x="254001" y="1600200"/>
            <a:ext cx="6654800" cy="4435475"/>
          </a:xfrm>
        </p:spPr>
        <p:txBody>
          <a:bodyPr/>
          <a:lstStyle/>
          <a:p>
            <a:pPr marL="457200" lvl="1" indent="-457200">
              <a:buFont typeface="Arial" panose="020B0604020202020204" pitchFamily="34" charset="0"/>
              <a:buChar char="•"/>
            </a:pPr>
            <a:r>
              <a:rPr lang="en-US" sz="2800" b="1" dirty="0"/>
              <a:t>Follow Directions for Accurate &amp; Timely Reimbursement</a:t>
            </a:r>
          </a:p>
          <a:p>
            <a:pPr marL="457200" lvl="1" indent="-457200">
              <a:buFont typeface="Arial" panose="020B0604020202020204" pitchFamily="34" charset="0"/>
              <a:buChar char="•"/>
            </a:pPr>
            <a:r>
              <a:rPr lang="en-US" dirty="0"/>
              <a:t>State Deputy Involvement is Critical to a Successful Process</a:t>
            </a:r>
          </a:p>
          <a:p>
            <a:pPr marL="457200" lvl="1" indent="-457200">
              <a:buFont typeface="Arial" panose="020B0604020202020204" pitchFamily="34" charset="0"/>
              <a:buChar char="•"/>
            </a:pPr>
            <a:r>
              <a:rPr lang="en-US" sz="2800" b="1" dirty="0"/>
              <a:t>Ask Questions – We’re </a:t>
            </a:r>
            <a:r>
              <a:rPr lang="en-US" dirty="0"/>
              <a:t>H</a:t>
            </a:r>
            <a:r>
              <a:rPr lang="en-US" sz="2800" b="1" dirty="0"/>
              <a:t>ere to Help!</a:t>
            </a:r>
          </a:p>
          <a:p>
            <a:pPr lvl="1"/>
            <a:r>
              <a:rPr lang="en-US" dirty="0"/>
              <a:t>F</a:t>
            </a:r>
            <a:r>
              <a:rPr lang="en-US" sz="2800" b="1" dirty="0"/>
              <a:t>raternalLeaderExpenses@kofc.org</a:t>
            </a:r>
          </a:p>
        </p:txBody>
      </p:sp>
      <p:sp>
        <p:nvSpPr>
          <p:cNvPr id="3" name="Footer Placeholder 2">
            <a:extLst>
              <a:ext uri="{FF2B5EF4-FFF2-40B4-BE49-F238E27FC236}">
                <a16:creationId xmlns:a16="http://schemas.microsoft.com/office/drawing/2014/main" id="{293DBA6A-2016-C69A-86C7-D2C26908EF37}"/>
              </a:ext>
            </a:extLst>
          </p:cNvPr>
          <p:cNvSpPr>
            <a:spLocks noGrp="1"/>
          </p:cNvSpPr>
          <p:nvPr>
            <p:ph type="ftr" sz="quarter" idx="4294967295"/>
          </p:nvPr>
        </p:nvSpPr>
        <p:spPr>
          <a:xfrm>
            <a:off x="0" y="6362700"/>
            <a:ext cx="5173663" cy="495300"/>
          </a:xfrm>
        </p:spPr>
        <p:txBody>
          <a:bodyPr/>
          <a:lstStyle/>
          <a:p>
            <a:r>
              <a:rPr lang="en-US" dirty="0"/>
              <a:t>PowerPoint template guidelines and examples</a:t>
            </a:r>
          </a:p>
        </p:txBody>
      </p:sp>
      <p:pic>
        <p:nvPicPr>
          <p:cNvPr id="2" name="Picture 1">
            <a:extLst>
              <a:ext uri="{FF2B5EF4-FFF2-40B4-BE49-F238E27FC236}">
                <a16:creationId xmlns:a16="http://schemas.microsoft.com/office/drawing/2014/main" id="{8A3D3BBC-051C-6B44-01EB-2863BA458485}"/>
              </a:ext>
            </a:extLst>
          </p:cNvPr>
          <p:cNvPicPr>
            <a:picLocks noChangeAspect="1"/>
          </p:cNvPicPr>
          <p:nvPr/>
        </p:nvPicPr>
        <p:blipFill>
          <a:blip r:embed="rId3"/>
          <a:srcRect l="43124"/>
          <a:stretch/>
        </p:blipFill>
        <p:spPr>
          <a:xfrm>
            <a:off x="7172325" y="172014"/>
            <a:ext cx="4765674" cy="5250886"/>
          </a:xfrm>
          <a:prstGeom prst="rect">
            <a:avLst/>
          </a:prstGeom>
        </p:spPr>
      </p:pic>
    </p:spTree>
    <p:extLst>
      <p:ext uri="{BB962C8B-B14F-4D97-AF65-F5344CB8AC3E}">
        <p14:creationId xmlns:p14="http://schemas.microsoft.com/office/powerpoint/2010/main" val="2724079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24">
            <a:extLst>
              <a:ext uri="{FF2B5EF4-FFF2-40B4-BE49-F238E27FC236}">
                <a16:creationId xmlns:a16="http://schemas.microsoft.com/office/drawing/2014/main" id="{9DC7CA97-6EE0-D84F-A6E9-03DA279AB5EA}"/>
              </a:ext>
            </a:extLst>
          </p:cNvPr>
          <p:cNvSpPr>
            <a:spLocks noGrp="1"/>
          </p:cNvSpPr>
          <p:nvPr>
            <p:ph type="ctrTitle"/>
          </p:nvPr>
        </p:nvSpPr>
        <p:spPr>
          <a:xfrm>
            <a:off x="3731120" y="2724218"/>
            <a:ext cx="4729759" cy="1409563"/>
          </a:xfrm>
        </p:spPr>
        <p:txBody>
          <a:bodyPr/>
          <a:lstStyle/>
          <a:p>
            <a:pPr algn="ctr"/>
            <a:r>
              <a:rPr lang="en-US" dirty="0">
                <a:solidFill>
                  <a:schemeClr val="bg1"/>
                </a:solidFill>
              </a:rPr>
              <a:t>Thank you!</a:t>
            </a:r>
            <a:br>
              <a:rPr lang="en-US" dirty="0">
                <a:solidFill>
                  <a:schemeClr val="bg1"/>
                </a:solidFill>
              </a:rPr>
            </a:br>
            <a:br>
              <a:rPr lang="en-US" dirty="0">
                <a:solidFill>
                  <a:schemeClr val="bg1"/>
                </a:solidFill>
              </a:rPr>
            </a:br>
            <a:r>
              <a:rPr lang="en-US" dirty="0">
                <a:solidFill>
                  <a:schemeClr val="bg1"/>
                </a:solidFill>
              </a:rPr>
              <a:t>Vivat Jesus!</a:t>
            </a:r>
          </a:p>
        </p:txBody>
      </p:sp>
    </p:spTree>
    <p:extLst>
      <p:ext uri="{BB962C8B-B14F-4D97-AF65-F5344CB8AC3E}">
        <p14:creationId xmlns:p14="http://schemas.microsoft.com/office/powerpoint/2010/main" val="34923798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81382-5394-E384-F20C-B1BC355B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597720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81382-5394-E384-F20C-B1BC355B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980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0CD61-1F86-15EB-915E-252270E29BFA}"/>
              </a:ext>
            </a:extLst>
          </p:cNvPr>
          <p:cNvSpPr>
            <a:spLocks noGrp="1"/>
          </p:cNvSpPr>
          <p:nvPr>
            <p:ph type="ctrTitle"/>
          </p:nvPr>
        </p:nvSpPr>
        <p:spPr>
          <a:xfrm>
            <a:off x="457200" y="1346201"/>
            <a:ext cx="10261600" cy="1054100"/>
          </a:xfrm>
        </p:spPr>
        <p:txBody>
          <a:bodyPr>
            <a:normAutofit/>
          </a:bodyPr>
          <a:lstStyle/>
          <a:p>
            <a:r>
              <a:rPr lang="en-US" sz="4400" dirty="0"/>
              <a:t>KofC Leadership Formation</a:t>
            </a:r>
          </a:p>
        </p:txBody>
      </p:sp>
      <p:sp>
        <p:nvSpPr>
          <p:cNvPr id="3" name="Subtitle 2">
            <a:extLst>
              <a:ext uri="{FF2B5EF4-FFF2-40B4-BE49-F238E27FC236}">
                <a16:creationId xmlns:a16="http://schemas.microsoft.com/office/drawing/2014/main" id="{D85B5B30-9B72-4825-61E8-7BFC3138F757}"/>
              </a:ext>
            </a:extLst>
          </p:cNvPr>
          <p:cNvSpPr>
            <a:spLocks noGrp="1"/>
          </p:cNvSpPr>
          <p:nvPr>
            <p:ph type="subTitle" idx="1"/>
          </p:nvPr>
        </p:nvSpPr>
        <p:spPr>
          <a:xfrm>
            <a:off x="914400" y="3415324"/>
            <a:ext cx="9804400" cy="2920999"/>
          </a:xfrm>
        </p:spPr>
        <p:txBody>
          <a:bodyPr>
            <a:normAutofit/>
          </a:bodyPr>
          <a:lstStyle/>
          <a:p>
            <a:r>
              <a:rPr lang="en-US" dirty="0"/>
              <a:t>Joe McInerney, PhD. Senior Vice President of Leadership Formation</a:t>
            </a:r>
          </a:p>
          <a:p>
            <a:r>
              <a:rPr lang="en-US" dirty="0"/>
              <a:t>Mike Phelan, Director of Fraternal Leadership Formation</a:t>
            </a:r>
          </a:p>
          <a:p>
            <a:r>
              <a:rPr lang="en-US" dirty="0"/>
              <a:t>Ali Ghaffari, Leadership Development Education Specialist</a:t>
            </a:r>
          </a:p>
          <a:p>
            <a:endParaRPr lang="en-US" dirty="0"/>
          </a:p>
        </p:txBody>
      </p:sp>
    </p:spTree>
    <p:extLst>
      <p:ext uri="{BB962C8B-B14F-4D97-AF65-F5344CB8AC3E}">
        <p14:creationId xmlns:p14="http://schemas.microsoft.com/office/powerpoint/2010/main" val="2761054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42E1D-8E37-9C7F-0DC1-022DB96FBDA5}"/>
              </a:ext>
            </a:extLst>
          </p:cNvPr>
          <p:cNvSpPr>
            <a:spLocks noGrp="1"/>
          </p:cNvSpPr>
          <p:nvPr>
            <p:ph type="ctrTitle"/>
          </p:nvPr>
        </p:nvSpPr>
        <p:spPr>
          <a:xfrm>
            <a:off x="3505200" y="1601014"/>
            <a:ext cx="5181600" cy="980017"/>
          </a:xfrm>
        </p:spPr>
        <p:txBody>
          <a:bodyPr>
            <a:normAutofit/>
          </a:bodyPr>
          <a:lstStyle/>
          <a:p>
            <a:r>
              <a:rPr lang="en-US" sz="3600" dirty="0"/>
              <a:t>The McGivney Fellowship</a:t>
            </a:r>
          </a:p>
        </p:txBody>
      </p:sp>
      <p:sp>
        <p:nvSpPr>
          <p:cNvPr id="3" name="Subtitle 2">
            <a:extLst>
              <a:ext uri="{FF2B5EF4-FFF2-40B4-BE49-F238E27FC236}">
                <a16:creationId xmlns:a16="http://schemas.microsoft.com/office/drawing/2014/main" id="{65E9BEB8-922F-CB3E-FAC8-E17686EAC32A}"/>
              </a:ext>
            </a:extLst>
          </p:cNvPr>
          <p:cNvSpPr>
            <a:spLocks noGrp="1"/>
          </p:cNvSpPr>
          <p:nvPr>
            <p:ph type="subTitle" idx="1"/>
          </p:nvPr>
        </p:nvSpPr>
        <p:spPr>
          <a:xfrm>
            <a:off x="3962400" y="3462215"/>
            <a:ext cx="4267200" cy="1168400"/>
          </a:xfrm>
        </p:spPr>
        <p:txBody>
          <a:bodyPr>
            <a:normAutofit fontScale="85000" lnSpcReduction="20000"/>
          </a:bodyPr>
          <a:lstStyle/>
          <a:p>
            <a:r>
              <a:rPr lang="en-US" i="1" dirty="0"/>
              <a:t>Forming Apostolic Leaders</a:t>
            </a:r>
          </a:p>
          <a:p>
            <a:r>
              <a:rPr lang="en-US" i="1" dirty="0"/>
              <a:t>In Christ-Centered, Virtue-Based Leadership </a:t>
            </a:r>
          </a:p>
          <a:p>
            <a:r>
              <a:rPr lang="en-US" dirty="0"/>
              <a:t>2-Year Program</a:t>
            </a:r>
          </a:p>
          <a:p>
            <a:r>
              <a:rPr lang="en-US" dirty="0">
                <a:hlinkClick r:id="rId2"/>
              </a:rPr>
              <a:t>www.kofc.org/mcgivneyfellowship</a:t>
            </a:r>
            <a:r>
              <a:rPr lang="en-US" dirty="0"/>
              <a:t> </a:t>
            </a:r>
          </a:p>
        </p:txBody>
      </p:sp>
    </p:spTree>
    <p:extLst>
      <p:ext uri="{BB962C8B-B14F-4D97-AF65-F5344CB8AC3E}">
        <p14:creationId xmlns:p14="http://schemas.microsoft.com/office/powerpoint/2010/main" val="20030567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10F4-6B40-24C0-D28E-A729C82211FB}"/>
              </a:ext>
            </a:extLst>
          </p:cNvPr>
          <p:cNvSpPr>
            <a:spLocks noGrp="1"/>
          </p:cNvSpPr>
          <p:nvPr>
            <p:ph type="title"/>
          </p:nvPr>
        </p:nvSpPr>
        <p:spPr>
          <a:xfrm>
            <a:off x="640080" y="2074364"/>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a:solidFill>
                  <a:srgbClr val="FFFFFF"/>
                </a:solidFill>
              </a:rPr>
              <a:t>“Men don’t follow titles; they follow courage.”</a:t>
            </a:r>
          </a:p>
        </p:txBody>
      </p:sp>
      <p:pic>
        <p:nvPicPr>
          <p:cNvPr id="4" name="Online Media 3" title="&quot;Men don't follow titles, they follow courage&quot;">
            <a:hlinkClick r:id="" action="ppaction://media"/>
            <a:extLst>
              <a:ext uri="{FF2B5EF4-FFF2-40B4-BE49-F238E27FC236}">
                <a16:creationId xmlns:a16="http://schemas.microsoft.com/office/drawing/2014/main" id="{01B43584-B4E7-AFF5-E3E0-535D8A752480}"/>
              </a:ext>
            </a:extLst>
          </p:cNvPr>
          <p:cNvPicPr>
            <a:picLocks noGrp="1" noRot="1" noChangeAspect="1"/>
          </p:cNvPicPr>
          <p:nvPr>
            <p:ph idx="1"/>
            <a:videoFile r:link="rId1"/>
          </p:nvPr>
        </p:nvPicPr>
        <p:blipFill>
          <a:blip r:embed="rId3"/>
          <a:stretch>
            <a:fillRect/>
          </a:stretch>
        </p:blipFill>
        <p:spPr>
          <a:xfrm>
            <a:off x="4038601" y="1396639"/>
            <a:ext cx="7188199" cy="4061332"/>
          </a:xfrm>
          <a:prstGeom prst="rect">
            <a:avLst/>
          </a:prstGeom>
        </p:spPr>
      </p:pic>
    </p:spTree>
    <p:extLst>
      <p:ext uri="{BB962C8B-B14F-4D97-AF65-F5344CB8AC3E}">
        <p14:creationId xmlns:p14="http://schemas.microsoft.com/office/powerpoint/2010/main" val="394849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2F261-E01C-5855-AAC1-06D4463FE25E}"/>
              </a:ext>
            </a:extLst>
          </p:cNvPr>
          <p:cNvSpPr>
            <a:spLocks noGrp="1"/>
          </p:cNvSpPr>
          <p:nvPr>
            <p:ph type="title"/>
          </p:nvPr>
        </p:nvSpPr>
        <p:spPr>
          <a:xfrm>
            <a:off x="3352800" y="1053856"/>
            <a:ext cx="6096000" cy="762000"/>
          </a:xfrm>
        </p:spPr>
        <p:txBody>
          <a:bodyPr>
            <a:normAutofit fontScale="90000"/>
          </a:bodyPr>
          <a:lstStyle/>
          <a:p>
            <a:r>
              <a:rPr lang="en-US" dirty="0"/>
              <a:t>Principle: Why Virtue? </a:t>
            </a:r>
            <a:br>
              <a:rPr lang="en-US" dirty="0"/>
            </a:br>
            <a:r>
              <a:rPr lang="en-US" dirty="0"/>
              <a:t>An Ancient Roman Leadership Distinction</a:t>
            </a:r>
          </a:p>
        </p:txBody>
      </p:sp>
      <p:graphicFrame>
        <p:nvGraphicFramePr>
          <p:cNvPr id="4" name="Content Placeholder 3">
            <a:extLst>
              <a:ext uri="{FF2B5EF4-FFF2-40B4-BE49-F238E27FC236}">
                <a16:creationId xmlns:a16="http://schemas.microsoft.com/office/drawing/2014/main" id="{A34FAB75-0947-6398-ED5F-956E1B65E84E}"/>
              </a:ext>
            </a:extLst>
          </p:cNvPr>
          <p:cNvGraphicFramePr>
            <a:graphicFrameLocks noGrp="1"/>
          </p:cNvGraphicFramePr>
          <p:nvPr>
            <p:ph idx="1"/>
          </p:nvPr>
        </p:nvGraphicFramePr>
        <p:xfrm>
          <a:off x="838200" y="1825626"/>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8828768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9BC81D-8C6C-0412-F8F5-03E6920C65F6}"/>
              </a:ext>
            </a:extLst>
          </p:cNvPr>
          <p:cNvSpPr>
            <a:spLocks noGrp="1"/>
          </p:cNvSpPr>
          <p:nvPr>
            <p:ph type="title"/>
          </p:nvPr>
        </p:nvSpPr>
        <p:spPr/>
        <p:txBody>
          <a:bodyPr>
            <a:normAutofit fontScale="90000"/>
          </a:bodyPr>
          <a:lstStyle/>
          <a:p>
            <a:r>
              <a:rPr lang="en-US" dirty="0"/>
              <a:t>Where do we see </a:t>
            </a:r>
            <a:r>
              <a:rPr lang="en-US" dirty="0" err="1"/>
              <a:t>auctoritas</a:t>
            </a:r>
            <a:r>
              <a:rPr lang="en-US" dirty="0"/>
              <a:t> at work…</a:t>
            </a:r>
          </a:p>
        </p:txBody>
      </p:sp>
      <p:sp>
        <p:nvSpPr>
          <p:cNvPr id="3" name="Content Placeholder 2">
            <a:extLst>
              <a:ext uri="{FF2B5EF4-FFF2-40B4-BE49-F238E27FC236}">
                <a16:creationId xmlns:a16="http://schemas.microsoft.com/office/drawing/2014/main" id="{2EA901FF-3A5A-4217-A013-FCF4E02E8612}"/>
              </a:ext>
            </a:extLst>
          </p:cNvPr>
          <p:cNvSpPr>
            <a:spLocks noGrp="1"/>
          </p:cNvSpPr>
          <p:nvPr>
            <p:ph idx="1"/>
          </p:nvPr>
        </p:nvSpPr>
        <p:spPr/>
        <p:txBody>
          <a:bodyPr/>
          <a:lstStyle/>
          <a:p>
            <a:r>
              <a:rPr lang="en-US" dirty="0"/>
              <a:t>In a family?</a:t>
            </a:r>
          </a:p>
          <a:p>
            <a:r>
              <a:rPr lang="en-US" dirty="0"/>
              <a:t>In a council?</a:t>
            </a:r>
          </a:p>
          <a:p>
            <a:r>
              <a:rPr lang="en-US" dirty="0"/>
              <a:t>In a state team?</a:t>
            </a:r>
          </a:p>
          <a:p>
            <a:endParaRPr lang="en-US" dirty="0"/>
          </a:p>
          <a:p>
            <a:endParaRPr lang="en-US" dirty="0"/>
          </a:p>
          <a:p>
            <a:pPr marL="0" indent="0">
              <a:buNone/>
            </a:pPr>
            <a:r>
              <a:rPr lang="en-US" dirty="0"/>
              <a:t>*A leader’s growth in virtue, it can be said, is the most fundamental and practical positive factor in his leadership effectiveness.  </a:t>
            </a:r>
          </a:p>
          <a:p>
            <a:endParaRPr lang="en-US" dirty="0"/>
          </a:p>
        </p:txBody>
      </p:sp>
    </p:spTree>
    <p:extLst>
      <p:ext uri="{BB962C8B-B14F-4D97-AF65-F5344CB8AC3E}">
        <p14:creationId xmlns:p14="http://schemas.microsoft.com/office/powerpoint/2010/main" val="3457811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B8B9E-FE32-A9D2-721E-BC9AF63E2E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E1E522-BDB3-E384-B35E-214082925F53}"/>
              </a:ext>
            </a:extLst>
          </p:cNvPr>
          <p:cNvSpPr>
            <a:spLocks noGrp="1"/>
          </p:cNvSpPr>
          <p:nvPr>
            <p:ph type="title"/>
          </p:nvPr>
        </p:nvSpPr>
        <p:spPr>
          <a:xfrm>
            <a:off x="1307092" y="467591"/>
            <a:ext cx="8792872" cy="1143000"/>
          </a:xfrm>
        </p:spPr>
        <p:txBody>
          <a:bodyPr/>
          <a:lstStyle/>
          <a:p>
            <a:r>
              <a:rPr lang="en-US" dirty="0"/>
              <a:t>How to log in</a:t>
            </a:r>
            <a:br>
              <a:rPr lang="en-US" dirty="0"/>
            </a:br>
            <a:br>
              <a:rPr lang="en-US" dirty="0"/>
            </a:br>
            <a:endParaRPr lang="en-US" dirty="0"/>
          </a:p>
        </p:txBody>
      </p:sp>
      <p:sp>
        <p:nvSpPr>
          <p:cNvPr id="3" name="Content Placeholder 2">
            <a:extLst>
              <a:ext uri="{FF2B5EF4-FFF2-40B4-BE49-F238E27FC236}">
                <a16:creationId xmlns:a16="http://schemas.microsoft.com/office/drawing/2014/main" id="{C95CF730-5883-B2AF-C45C-B2A751E54E3B}"/>
              </a:ext>
            </a:extLst>
          </p:cNvPr>
          <p:cNvSpPr>
            <a:spLocks noGrp="1"/>
          </p:cNvSpPr>
          <p:nvPr>
            <p:ph sz="half" idx="1"/>
          </p:nvPr>
        </p:nvSpPr>
        <p:spPr>
          <a:xfrm>
            <a:off x="642073" y="496528"/>
            <a:ext cx="11078872" cy="1438420"/>
          </a:xfrm>
        </p:spPr>
        <p:txBody>
          <a:bodyPr/>
          <a:lstStyle/>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endParaRPr lang="en-US" sz="2400" dirty="0"/>
          </a:p>
          <a:p>
            <a:r>
              <a:rPr lang="en-US" sz="2400" dirty="0"/>
              <a:t>Click to Open.  SAVE THIS EMAIL!</a:t>
            </a:r>
          </a:p>
          <a:p>
            <a:endParaRPr lang="en-US" sz="2400" dirty="0"/>
          </a:p>
          <a:p>
            <a:endParaRPr lang="en-US" sz="2400" dirty="0"/>
          </a:p>
          <a:p>
            <a:pPr marL="457200" indent="-45720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9B767477-63E9-870B-3D08-D2C4C3C3C453}"/>
              </a:ext>
            </a:extLst>
          </p:cNvPr>
          <p:cNvPicPr>
            <a:picLocks noChangeAspect="1"/>
          </p:cNvPicPr>
          <p:nvPr/>
        </p:nvPicPr>
        <p:blipFill>
          <a:blip r:embed="rId2"/>
          <a:stretch>
            <a:fillRect/>
          </a:stretch>
        </p:blipFill>
        <p:spPr>
          <a:xfrm>
            <a:off x="1569026" y="1893983"/>
            <a:ext cx="8167255" cy="4326492"/>
          </a:xfrm>
          <a:prstGeom prst="rect">
            <a:avLst/>
          </a:prstGeom>
        </p:spPr>
      </p:pic>
    </p:spTree>
    <p:extLst>
      <p:ext uri="{BB962C8B-B14F-4D97-AF65-F5344CB8AC3E}">
        <p14:creationId xmlns:p14="http://schemas.microsoft.com/office/powerpoint/2010/main" val="36829297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63F6B"/>
        </a:solidFill>
        <a:effectLst/>
      </p:bgPr>
    </p:bg>
    <p:spTree>
      <p:nvGrpSpPr>
        <p:cNvPr id="1" name=""/>
        <p:cNvGrpSpPr/>
        <p:nvPr/>
      </p:nvGrpSpPr>
      <p:grpSpPr>
        <a:xfrm>
          <a:off x="0" y="0"/>
          <a:ext cx="0" cy="0"/>
          <a:chOff x="0" y="0"/>
          <a:chExt cx="0" cy="0"/>
        </a:xfrm>
      </p:grpSpPr>
      <p:sp>
        <p:nvSpPr>
          <p:cNvPr id="2" name="Freeform 2"/>
          <p:cNvSpPr/>
          <p:nvPr/>
        </p:nvSpPr>
        <p:spPr>
          <a:xfrm>
            <a:off x="91448" y="694171"/>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630327" y="1"/>
            <a:ext cx="9561673" cy="6807151"/>
          </a:xfrm>
          <a:custGeom>
            <a:avLst/>
            <a:gdLst/>
            <a:ahLst/>
            <a:cxnLst/>
            <a:rect l="l" t="t" r="r" b="b"/>
            <a:pathLst>
              <a:path w="14342510" h="10210727">
                <a:moveTo>
                  <a:pt x="0" y="0"/>
                </a:moveTo>
                <a:lnTo>
                  <a:pt x="14342510" y="0"/>
                </a:lnTo>
                <a:lnTo>
                  <a:pt x="14342510" y="10210727"/>
                </a:lnTo>
                <a:lnTo>
                  <a:pt x="0" y="10210727"/>
                </a:lnTo>
                <a:lnTo>
                  <a:pt x="0" y="0"/>
                </a:lnTo>
                <a:close/>
              </a:path>
            </a:pathLst>
          </a:custGeom>
          <a:blipFill>
            <a:blip r:embed="rId3"/>
            <a:stretch>
              <a:fillRect t="-695" b="-695"/>
            </a:stretch>
          </a:blipFill>
        </p:spPr>
        <p:txBody>
          <a:bodyPr/>
          <a:lstStyle/>
          <a:p>
            <a:pPr defTabSz="609630"/>
            <a:endParaRPr lang="en-US" sz="1200">
              <a:solidFill>
                <a:prstClr val="black"/>
              </a:solidFill>
              <a:latin typeface="Calibri"/>
            </a:endParaRPr>
          </a:p>
        </p:txBody>
      </p:sp>
      <p:sp>
        <p:nvSpPr>
          <p:cNvPr id="4" name="Freeform 4"/>
          <p:cNvSpPr/>
          <p:nvPr/>
        </p:nvSpPr>
        <p:spPr>
          <a:xfrm>
            <a:off x="10847582" y="5975524"/>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5" name="AutoShape 5"/>
          <p:cNvSpPr/>
          <p:nvPr/>
        </p:nvSpPr>
        <p:spPr>
          <a:xfrm>
            <a:off x="-1024182" y="3053799"/>
            <a:ext cx="3496155" cy="0"/>
          </a:xfrm>
          <a:prstGeom prst="line">
            <a:avLst/>
          </a:prstGeom>
          <a:ln w="19050"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6" name="AutoShape 6"/>
          <p:cNvSpPr/>
          <p:nvPr/>
        </p:nvSpPr>
        <p:spPr>
          <a:xfrm>
            <a:off x="-1532663" y="6388561"/>
            <a:ext cx="6003849" cy="0"/>
          </a:xfrm>
          <a:prstGeom prst="line">
            <a:avLst/>
          </a:prstGeom>
          <a:ln w="19050"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7" name="AutoShape 7"/>
          <p:cNvSpPr/>
          <p:nvPr/>
        </p:nvSpPr>
        <p:spPr>
          <a:xfrm>
            <a:off x="-2344192" y="2474847"/>
            <a:ext cx="3813453" cy="0"/>
          </a:xfrm>
          <a:prstGeom prst="line">
            <a:avLst/>
          </a:prstGeom>
          <a:ln w="19050"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8" name="AutoShape 8"/>
          <p:cNvSpPr/>
          <p:nvPr/>
        </p:nvSpPr>
        <p:spPr>
          <a:xfrm>
            <a:off x="2044128" y="1882125"/>
            <a:ext cx="620625" cy="0"/>
          </a:xfrm>
          <a:prstGeom prst="line">
            <a:avLst/>
          </a:prstGeom>
          <a:ln w="19050"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9" name="AutoShape 9"/>
          <p:cNvSpPr/>
          <p:nvPr/>
        </p:nvSpPr>
        <p:spPr>
          <a:xfrm>
            <a:off x="419133" y="1594840"/>
            <a:ext cx="861020" cy="0"/>
          </a:xfrm>
          <a:prstGeom prst="line">
            <a:avLst/>
          </a:prstGeom>
          <a:ln w="19050" cap="rnd">
            <a:solidFill>
              <a:srgbClr val="FFFFFF"/>
            </a:solidFill>
            <a:prstDash val="solid"/>
            <a:headEnd type="none" w="sm" len="sm"/>
            <a:tailEnd type="none" w="sm" len="sm"/>
          </a:ln>
        </p:spPr>
        <p:txBody>
          <a:bodyPr/>
          <a:lstStyle/>
          <a:p>
            <a:pPr defTabSz="609630"/>
            <a:endParaRPr lang="en-US" sz="1200">
              <a:solidFill>
                <a:prstClr val="black"/>
              </a:solidFill>
              <a:latin typeface="Calibri"/>
            </a:endParaRPr>
          </a:p>
        </p:txBody>
      </p:sp>
      <p:sp>
        <p:nvSpPr>
          <p:cNvPr id="10" name="Freeform 10"/>
          <p:cNvSpPr/>
          <p:nvPr/>
        </p:nvSpPr>
        <p:spPr>
          <a:xfrm>
            <a:off x="85088" y="3874423"/>
            <a:ext cx="2390130" cy="1795631"/>
          </a:xfrm>
          <a:custGeom>
            <a:avLst/>
            <a:gdLst/>
            <a:ahLst/>
            <a:cxnLst/>
            <a:rect l="l" t="t" r="r" b="b"/>
            <a:pathLst>
              <a:path w="3585195" h="2693446">
                <a:moveTo>
                  <a:pt x="0" y="0"/>
                </a:moveTo>
                <a:lnTo>
                  <a:pt x="3585194" y="0"/>
                </a:lnTo>
                <a:lnTo>
                  <a:pt x="3585194" y="2693446"/>
                </a:lnTo>
                <a:lnTo>
                  <a:pt x="0" y="269344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1" name="TextBox 11"/>
          <p:cNvSpPr txBox="1"/>
          <p:nvPr/>
        </p:nvSpPr>
        <p:spPr>
          <a:xfrm>
            <a:off x="3621387" y="78467"/>
            <a:ext cx="5940287" cy="820738"/>
          </a:xfrm>
          <a:prstGeom prst="rect">
            <a:avLst/>
          </a:prstGeom>
        </p:spPr>
        <p:txBody>
          <a:bodyPr lIns="0" tIns="0" rIns="0" bIns="0" rtlCol="0" anchor="t">
            <a:spAutoFit/>
          </a:bodyPr>
          <a:lstStyle/>
          <a:p>
            <a:pPr algn="r" defTabSz="609630">
              <a:lnSpc>
                <a:spcPts val="3183"/>
              </a:lnSpc>
            </a:pPr>
            <a:r>
              <a:rPr lang="en-US" sz="3247" b="1" i="1" spc="65" dirty="0" err="1">
                <a:solidFill>
                  <a:srgbClr val="F00808"/>
                </a:solidFill>
                <a:latin typeface="Montserrat Bold Italics"/>
                <a:ea typeface="Montserrat Bold Italics"/>
                <a:cs typeface="Montserrat Bold Italics"/>
                <a:sym typeface="Montserrat Bold Italics"/>
              </a:rPr>
              <a:t>KofC</a:t>
            </a:r>
            <a:r>
              <a:rPr lang="en-US" sz="3247" b="1" i="1" spc="65" dirty="0">
                <a:solidFill>
                  <a:srgbClr val="F00808"/>
                </a:solidFill>
                <a:latin typeface="Montserrat Bold Italics"/>
                <a:ea typeface="Montserrat Bold Italics"/>
                <a:cs typeface="Montserrat Bold Italics"/>
                <a:sym typeface="Montserrat Bold Italics"/>
              </a:rPr>
              <a:t> COACHING TRAINING</a:t>
            </a:r>
          </a:p>
          <a:p>
            <a:pPr algn="r" defTabSz="609630">
              <a:lnSpc>
                <a:spcPts val="3183"/>
              </a:lnSpc>
            </a:pPr>
            <a:r>
              <a:rPr lang="en-US" sz="3247" b="1" i="1" spc="65" dirty="0">
                <a:solidFill>
                  <a:srgbClr val="F00808"/>
                </a:solidFill>
                <a:latin typeface="Montserrat Bold Italics"/>
                <a:ea typeface="Montserrat Bold Italics"/>
                <a:cs typeface="Montserrat Bold Italics"/>
                <a:sym typeface="Montserrat Bold Italics"/>
              </a:rPr>
              <a:t>ORIENTATION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742203" y="2902905"/>
            <a:ext cx="17188995" cy="6390775"/>
          </a:xfrm>
          <a:prstGeom prst="rect">
            <a:avLst/>
          </a:prstGeom>
          <a:solidFill>
            <a:srgbClr val="545454">
              <a:alpha val="4706"/>
            </a:srgbClr>
          </a:solidFill>
        </p:spPr>
        <p:txBody>
          <a:bodyPr/>
          <a:lstStyle/>
          <a:p>
            <a:endParaRPr lang="en-US" sz="1200"/>
          </a:p>
        </p:txBody>
      </p:sp>
      <p:grpSp>
        <p:nvGrpSpPr>
          <p:cNvPr id="3" name="Group 3"/>
          <p:cNvGrpSpPr/>
          <p:nvPr/>
        </p:nvGrpSpPr>
        <p:grpSpPr>
          <a:xfrm>
            <a:off x="611854" y="4465129"/>
            <a:ext cx="2742073" cy="1935553"/>
            <a:chOff x="0" y="0"/>
            <a:chExt cx="1500474" cy="1059142"/>
          </a:xfrm>
        </p:grpSpPr>
        <p:sp>
          <p:nvSpPr>
            <p:cNvPr id="4" name="Freeform 4"/>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5" name="Group 5"/>
          <p:cNvGrpSpPr/>
          <p:nvPr/>
        </p:nvGrpSpPr>
        <p:grpSpPr>
          <a:xfrm>
            <a:off x="3353927" y="2178210"/>
            <a:ext cx="2742073" cy="1935553"/>
            <a:chOff x="0" y="0"/>
            <a:chExt cx="1500474" cy="1059142"/>
          </a:xfrm>
        </p:grpSpPr>
        <p:sp>
          <p:nvSpPr>
            <p:cNvPr id="6" name="Freeform 6"/>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7" name="Group 7"/>
          <p:cNvGrpSpPr/>
          <p:nvPr/>
        </p:nvGrpSpPr>
        <p:grpSpPr>
          <a:xfrm>
            <a:off x="8838074" y="2178210"/>
            <a:ext cx="2742073" cy="1935553"/>
            <a:chOff x="0" y="0"/>
            <a:chExt cx="1500474" cy="1059142"/>
          </a:xfrm>
        </p:grpSpPr>
        <p:sp>
          <p:nvSpPr>
            <p:cNvPr id="8" name="Freeform 8"/>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9" name="Group 9"/>
          <p:cNvGrpSpPr/>
          <p:nvPr/>
        </p:nvGrpSpPr>
        <p:grpSpPr>
          <a:xfrm>
            <a:off x="6096000" y="4422745"/>
            <a:ext cx="2742073" cy="1935553"/>
            <a:chOff x="0" y="0"/>
            <a:chExt cx="1500474" cy="1059142"/>
          </a:xfrm>
        </p:grpSpPr>
        <p:sp>
          <p:nvSpPr>
            <p:cNvPr id="10" name="Freeform 10"/>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11" name="Group 11"/>
          <p:cNvGrpSpPr>
            <a:grpSpLocks noChangeAspect="1"/>
          </p:cNvGrpSpPr>
          <p:nvPr/>
        </p:nvGrpSpPr>
        <p:grpSpPr>
          <a:xfrm>
            <a:off x="1007934" y="2984300"/>
            <a:ext cx="1949913" cy="1949913"/>
            <a:chOff x="0" y="0"/>
            <a:chExt cx="6350000" cy="6350000"/>
          </a:xfrm>
        </p:grpSpPr>
        <p:sp>
          <p:nvSpPr>
            <p:cNvPr id="12" name="Freeform 12"/>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027" r="-2027"/>
              </a:stretch>
            </a:blipFill>
          </p:spPr>
          <p:txBody>
            <a:bodyPr/>
            <a:lstStyle/>
            <a:p>
              <a:endParaRPr lang="en-US" sz="1200"/>
            </a:p>
          </p:txBody>
        </p:sp>
        <p:sp>
          <p:nvSpPr>
            <p:cNvPr id="13" name="Freeform 13"/>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CA839"/>
            </a:solidFill>
          </p:spPr>
          <p:txBody>
            <a:bodyPr/>
            <a:lstStyle/>
            <a:p>
              <a:endParaRPr lang="en-US" sz="1200"/>
            </a:p>
          </p:txBody>
        </p:sp>
      </p:grpSp>
      <p:grpSp>
        <p:nvGrpSpPr>
          <p:cNvPr id="14" name="Group 14"/>
          <p:cNvGrpSpPr>
            <a:grpSpLocks noChangeAspect="1"/>
          </p:cNvGrpSpPr>
          <p:nvPr/>
        </p:nvGrpSpPr>
        <p:grpSpPr>
          <a:xfrm>
            <a:off x="6492080" y="2984300"/>
            <a:ext cx="1949913" cy="1949913"/>
            <a:chOff x="0" y="0"/>
            <a:chExt cx="6350000" cy="6350000"/>
          </a:xfrm>
        </p:grpSpPr>
        <p:sp>
          <p:nvSpPr>
            <p:cNvPr id="15" name="Freeform 15"/>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027" r="-2027"/>
              </a:stretch>
            </a:blipFill>
          </p:spPr>
          <p:txBody>
            <a:bodyPr/>
            <a:lstStyle/>
            <a:p>
              <a:endParaRPr lang="en-US" sz="1200"/>
            </a:p>
          </p:txBody>
        </p:sp>
        <p:sp>
          <p:nvSpPr>
            <p:cNvPr id="16" name="Freeform 16"/>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CA839"/>
            </a:solidFill>
          </p:spPr>
          <p:txBody>
            <a:bodyPr/>
            <a:lstStyle/>
            <a:p>
              <a:endParaRPr lang="en-US" sz="1200"/>
            </a:p>
          </p:txBody>
        </p:sp>
      </p:grpSp>
      <p:grpSp>
        <p:nvGrpSpPr>
          <p:cNvPr id="17" name="Group 17"/>
          <p:cNvGrpSpPr>
            <a:grpSpLocks noChangeAspect="1"/>
          </p:cNvGrpSpPr>
          <p:nvPr/>
        </p:nvGrpSpPr>
        <p:grpSpPr>
          <a:xfrm>
            <a:off x="3750007" y="685800"/>
            <a:ext cx="1949913" cy="1949913"/>
            <a:chOff x="0" y="0"/>
            <a:chExt cx="6350000" cy="6350000"/>
          </a:xfrm>
        </p:grpSpPr>
        <p:sp>
          <p:nvSpPr>
            <p:cNvPr id="18" name="Freeform 18"/>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027" r="-2027"/>
              </a:stretch>
            </a:blipFill>
          </p:spPr>
          <p:txBody>
            <a:bodyPr/>
            <a:lstStyle/>
            <a:p>
              <a:endParaRPr lang="en-US" sz="1200"/>
            </a:p>
          </p:txBody>
        </p:sp>
        <p:sp>
          <p:nvSpPr>
            <p:cNvPr id="19" name="Freeform 19"/>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CA839"/>
            </a:solidFill>
          </p:spPr>
          <p:txBody>
            <a:bodyPr/>
            <a:lstStyle/>
            <a:p>
              <a:endParaRPr lang="en-US" sz="1200"/>
            </a:p>
          </p:txBody>
        </p:sp>
      </p:grpSp>
      <p:grpSp>
        <p:nvGrpSpPr>
          <p:cNvPr id="20" name="Group 20"/>
          <p:cNvGrpSpPr>
            <a:grpSpLocks noChangeAspect="1"/>
          </p:cNvGrpSpPr>
          <p:nvPr/>
        </p:nvGrpSpPr>
        <p:grpSpPr>
          <a:xfrm>
            <a:off x="9234154" y="685800"/>
            <a:ext cx="1949913" cy="1949913"/>
            <a:chOff x="0" y="0"/>
            <a:chExt cx="6350000" cy="6350000"/>
          </a:xfrm>
        </p:grpSpPr>
        <p:sp>
          <p:nvSpPr>
            <p:cNvPr id="21" name="Freeform 21"/>
            <p:cNvSpPr/>
            <p:nvPr/>
          </p:nvSpPr>
          <p:spPr>
            <a:xfrm>
              <a:off x="655320" y="655320"/>
              <a:ext cx="5039360" cy="5039360"/>
            </a:xfrm>
            <a:custGeom>
              <a:avLst/>
              <a:gdLst/>
              <a:ahLst/>
              <a:cxnLst/>
              <a:rect l="l" t="t" r="r" b="b"/>
              <a:pathLst>
                <a:path w="5039360" h="5039360">
                  <a:moveTo>
                    <a:pt x="2519680" y="0"/>
                  </a:moveTo>
                  <a:cubicBezTo>
                    <a:pt x="1127760" y="0"/>
                    <a:pt x="0" y="1127760"/>
                    <a:pt x="0" y="2519680"/>
                  </a:cubicBezTo>
                  <a:cubicBezTo>
                    <a:pt x="0" y="3911600"/>
                    <a:pt x="1127760" y="5039360"/>
                    <a:pt x="2519680" y="5039360"/>
                  </a:cubicBezTo>
                  <a:cubicBezTo>
                    <a:pt x="3911600" y="5039360"/>
                    <a:pt x="5039360" y="3911600"/>
                    <a:pt x="5039360" y="2519680"/>
                  </a:cubicBezTo>
                  <a:cubicBezTo>
                    <a:pt x="5039360" y="1127760"/>
                    <a:pt x="3911600" y="0"/>
                    <a:pt x="2519680" y="0"/>
                  </a:cubicBezTo>
                  <a:close/>
                </a:path>
              </a:pathLst>
            </a:custGeom>
            <a:blipFill>
              <a:blip r:embed="rId2"/>
              <a:stretch>
                <a:fillRect l="-2027" r="-2027"/>
              </a:stretch>
            </a:blipFill>
          </p:spPr>
          <p:txBody>
            <a:bodyPr/>
            <a:lstStyle/>
            <a:p>
              <a:endParaRPr lang="en-US" sz="1200"/>
            </a:p>
          </p:txBody>
        </p:sp>
        <p:sp>
          <p:nvSpPr>
            <p:cNvPr id="22" name="Freeform 22"/>
            <p:cNvSpPr/>
            <p:nvPr/>
          </p:nvSpPr>
          <p:spPr>
            <a:xfrm>
              <a:off x="0" y="0"/>
              <a:ext cx="6350000" cy="6350000"/>
            </a:xfrm>
            <a:custGeom>
              <a:avLst/>
              <a:gdLst/>
              <a:ahLst/>
              <a:cxnLst/>
              <a:rect l="l" t="t" r="r" b="b"/>
              <a:pathLst>
                <a:path w="6350000" h="6350000">
                  <a:moveTo>
                    <a:pt x="3175000" y="0"/>
                  </a:moveTo>
                  <a:cubicBezTo>
                    <a:pt x="1423670" y="0"/>
                    <a:pt x="0" y="1424940"/>
                    <a:pt x="0" y="3175000"/>
                  </a:cubicBezTo>
                  <a:cubicBezTo>
                    <a:pt x="0" y="4925060"/>
                    <a:pt x="1423670" y="6350000"/>
                    <a:pt x="3175000" y="6350000"/>
                  </a:cubicBezTo>
                  <a:cubicBezTo>
                    <a:pt x="4925060" y="6350000"/>
                    <a:pt x="6350000" y="4926330"/>
                    <a:pt x="6350000" y="3175000"/>
                  </a:cubicBezTo>
                  <a:cubicBezTo>
                    <a:pt x="6350000" y="1424940"/>
                    <a:pt x="4926330" y="0"/>
                    <a:pt x="3175000" y="0"/>
                  </a:cubicBezTo>
                  <a:close/>
                  <a:moveTo>
                    <a:pt x="3175000" y="5833110"/>
                  </a:moveTo>
                  <a:cubicBezTo>
                    <a:pt x="1709420" y="5833110"/>
                    <a:pt x="516890" y="4640580"/>
                    <a:pt x="516890" y="3175000"/>
                  </a:cubicBezTo>
                  <a:cubicBezTo>
                    <a:pt x="516890" y="1709420"/>
                    <a:pt x="1709420" y="516890"/>
                    <a:pt x="3175000" y="516890"/>
                  </a:cubicBezTo>
                  <a:cubicBezTo>
                    <a:pt x="4640580" y="516890"/>
                    <a:pt x="5833110" y="1709420"/>
                    <a:pt x="5833110" y="3175000"/>
                  </a:cubicBezTo>
                  <a:cubicBezTo>
                    <a:pt x="5833110" y="4640580"/>
                    <a:pt x="4640580" y="5833110"/>
                    <a:pt x="3175000" y="5833110"/>
                  </a:cubicBezTo>
                  <a:close/>
                </a:path>
              </a:pathLst>
            </a:custGeom>
            <a:solidFill>
              <a:srgbClr val="FCA839"/>
            </a:solidFill>
          </p:spPr>
          <p:txBody>
            <a:bodyPr/>
            <a:lstStyle/>
            <a:p>
              <a:endParaRPr lang="en-US" sz="1200"/>
            </a:p>
          </p:txBody>
        </p:sp>
      </p:grpSp>
      <p:sp>
        <p:nvSpPr>
          <p:cNvPr id="23" name="TextBox 23"/>
          <p:cNvSpPr txBox="1"/>
          <p:nvPr/>
        </p:nvSpPr>
        <p:spPr>
          <a:xfrm>
            <a:off x="2082107" y="201308"/>
            <a:ext cx="9056930" cy="487313"/>
          </a:xfrm>
          <a:prstGeom prst="rect">
            <a:avLst/>
          </a:prstGeom>
        </p:spPr>
        <p:txBody>
          <a:bodyPr wrap="square" lIns="0" tIns="0" rIns="0" bIns="0" rtlCol="0" anchor="t">
            <a:spAutoFit/>
          </a:bodyPr>
          <a:lstStyle/>
          <a:p>
            <a:pPr>
              <a:lnSpc>
                <a:spcPts val="3841"/>
              </a:lnSpc>
            </a:pPr>
            <a:r>
              <a:rPr lang="en-US" sz="3920" b="1" i="1" spc="-231" dirty="0">
                <a:solidFill>
                  <a:srgbClr val="FFFFFF"/>
                </a:solidFill>
                <a:latin typeface="Montserrat Ultra-Bold Italics"/>
                <a:ea typeface="Montserrat Ultra-Bold Italics"/>
                <a:cs typeface="Montserrat Ultra-Bold Italics"/>
                <a:sym typeface="Montserrat Ultra-Bold Italics"/>
              </a:rPr>
              <a:t>Knights Coaching Program Details</a:t>
            </a:r>
          </a:p>
        </p:txBody>
      </p:sp>
      <p:sp>
        <p:nvSpPr>
          <p:cNvPr id="24" name="AutoShape 24"/>
          <p:cNvSpPr/>
          <p:nvPr/>
        </p:nvSpPr>
        <p:spPr>
          <a:xfrm rot="-2655355">
            <a:off x="2293836" y="2361818"/>
            <a:ext cx="1222461" cy="0"/>
          </a:xfrm>
          <a:prstGeom prst="line">
            <a:avLst/>
          </a:prstGeom>
          <a:ln w="47625" cap="rnd">
            <a:solidFill>
              <a:srgbClr val="F00808"/>
            </a:solidFill>
            <a:prstDash val="solid"/>
            <a:headEnd type="oval" w="lg" len="lg"/>
            <a:tailEnd type="oval" w="lg" len="lg"/>
          </a:ln>
        </p:spPr>
        <p:txBody>
          <a:bodyPr/>
          <a:lstStyle/>
          <a:p>
            <a:endParaRPr lang="en-US" sz="1200"/>
          </a:p>
        </p:txBody>
      </p:sp>
      <p:sp>
        <p:nvSpPr>
          <p:cNvPr id="25" name="AutoShape 25"/>
          <p:cNvSpPr/>
          <p:nvPr/>
        </p:nvSpPr>
        <p:spPr>
          <a:xfrm rot="-2655355">
            <a:off x="7777982" y="2361818"/>
            <a:ext cx="1222461" cy="0"/>
          </a:xfrm>
          <a:prstGeom prst="line">
            <a:avLst/>
          </a:prstGeom>
          <a:ln w="47625" cap="rnd">
            <a:solidFill>
              <a:srgbClr val="F00808"/>
            </a:solidFill>
            <a:prstDash val="solid"/>
            <a:headEnd type="oval" w="lg" len="lg"/>
            <a:tailEnd type="oval" w="lg" len="lg"/>
          </a:ln>
        </p:spPr>
        <p:txBody>
          <a:bodyPr/>
          <a:lstStyle/>
          <a:p>
            <a:endParaRPr lang="en-US" sz="1200"/>
          </a:p>
        </p:txBody>
      </p:sp>
      <p:sp>
        <p:nvSpPr>
          <p:cNvPr id="26" name="AutoShape 26"/>
          <p:cNvSpPr/>
          <p:nvPr/>
        </p:nvSpPr>
        <p:spPr>
          <a:xfrm rot="-8100000">
            <a:off x="4750677" y="4850300"/>
            <a:ext cx="1222461" cy="0"/>
          </a:xfrm>
          <a:prstGeom prst="line">
            <a:avLst/>
          </a:prstGeom>
          <a:ln w="47625" cap="rnd">
            <a:solidFill>
              <a:srgbClr val="F00808"/>
            </a:solidFill>
            <a:prstDash val="solid"/>
            <a:headEnd type="oval" w="lg" len="lg"/>
            <a:tailEnd type="oval" w="lg" len="lg"/>
          </a:ln>
        </p:spPr>
        <p:txBody>
          <a:bodyPr/>
          <a:lstStyle/>
          <a:p>
            <a:endParaRPr lang="en-US" sz="1200"/>
          </a:p>
        </p:txBody>
      </p:sp>
      <p:sp>
        <p:nvSpPr>
          <p:cNvPr id="27" name="AutoShape 27"/>
          <p:cNvSpPr/>
          <p:nvPr/>
        </p:nvSpPr>
        <p:spPr>
          <a:xfrm rot="-2700000">
            <a:off x="10427665" y="6028867"/>
            <a:ext cx="3528671" cy="1658267"/>
          </a:xfrm>
          <a:prstGeom prst="rect">
            <a:avLst/>
          </a:prstGeom>
          <a:solidFill>
            <a:srgbClr val="F00808"/>
          </a:solidFill>
        </p:spPr>
        <p:txBody>
          <a:bodyPr/>
          <a:lstStyle/>
          <a:p>
            <a:endParaRPr lang="en-US" sz="1200"/>
          </a:p>
        </p:txBody>
      </p:sp>
      <p:sp>
        <p:nvSpPr>
          <p:cNvPr id="28" name="AutoShape 28"/>
          <p:cNvSpPr/>
          <p:nvPr/>
        </p:nvSpPr>
        <p:spPr>
          <a:xfrm rot="-2700000">
            <a:off x="-1764335" y="-829134"/>
            <a:ext cx="3528671" cy="1658267"/>
          </a:xfrm>
          <a:prstGeom prst="rect">
            <a:avLst/>
          </a:prstGeom>
          <a:solidFill>
            <a:srgbClr val="F00808"/>
          </a:solidFill>
        </p:spPr>
        <p:txBody>
          <a:bodyPr/>
          <a:lstStyle/>
          <a:p>
            <a:endParaRPr lang="en-US" sz="1200"/>
          </a:p>
        </p:txBody>
      </p:sp>
      <p:sp>
        <p:nvSpPr>
          <p:cNvPr id="29" name="TextBox 29"/>
          <p:cNvSpPr txBox="1"/>
          <p:nvPr/>
        </p:nvSpPr>
        <p:spPr>
          <a:xfrm>
            <a:off x="600776" y="5432906"/>
            <a:ext cx="2742073" cy="828625"/>
          </a:xfrm>
          <a:prstGeom prst="rect">
            <a:avLst/>
          </a:prstGeom>
        </p:spPr>
        <p:txBody>
          <a:bodyPr wrap="square"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Continue to utilize your experience and gifts to serve the Order</a:t>
            </a:r>
          </a:p>
        </p:txBody>
      </p:sp>
      <p:sp>
        <p:nvSpPr>
          <p:cNvPr id="30" name="TextBox 30"/>
          <p:cNvSpPr txBox="1"/>
          <p:nvPr/>
        </p:nvSpPr>
        <p:spPr>
          <a:xfrm>
            <a:off x="3672747" y="2972276"/>
            <a:ext cx="2160749" cy="1110753"/>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Learn a new skillset to increase your capacity to build into others</a:t>
            </a:r>
          </a:p>
        </p:txBody>
      </p:sp>
      <p:sp>
        <p:nvSpPr>
          <p:cNvPr id="31" name="TextBox 31"/>
          <p:cNvSpPr txBox="1"/>
          <p:nvPr/>
        </p:nvSpPr>
        <p:spPr>
          <a:xfrm>
            <a:off x="9128735" y="3220182"/>
            <a:ext cx="2160749" cy="828625"/>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As able, coach up and coming State-level leaders</a:t>
            </a:r>
          </a:p>
        </p:txBody>
      </p:sp>
      <p:sp>
        <p:nvSpPr>
          <p:cNvPr id="32" name="TextBox 32"/>
          <p:cNvSpPr txBox="1"/>
          <p:nvPr/>
        </p:nvSpPr>
        <p:spPr>
          <a:xfrm>
            <a:off x="6386662" y="5194544"/>
            <a:ext cx="2160749" cy="1110753"/>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Six-week program offered in the Fall, one meeting/week, assigned </a:t>
            </a:r>
            <a:r>
              <a:rPr lang="en-US" sz="1667" spc="33" dirty="0" err="1">
                <a:solidFill>
                  <a:srgbClr val="FFFFFF"/>
                </a:solidFill>
                <a:latin typeface="Montserrat"/>
                <a:ea typeface="Montserrat"/>
                <a:cs typeface="Montserrat"/>
                <a:sym typeface="Montserrat"/>
              </a:rPr>
              <a:t>coachee</a:t>
            </a:r>
            <a:endParaRPr lang="en-US" sz="1667" spc="33" dirty="0">
              <a:solidFill>
                <a:srgbClr val="FFFFFF"/>
              </a:solidFill>
              <a:latin typeface="Montserrat"/>
              <a:ea typeface="Montserrat"/>
              <a:cs typeface="Montserrat"/>
              <a:sym typeface="Montserrat"/>
            </a:endParaRPr>
          </a:p>
        </p:txBody>
      </p:sp>
      <p:sp>
        <p:nvSpPr>
          <p:cNvPr id="33" name="TextBox 33"/>
          <p:cNvSpPr txBox="1"/>
          <p:nvPr/>
        </p:nvSpPr>
        <p:spPr>
          <a:xfrm>
            <a:off x="611854" y="4777192"/>
            <a:ext cx="2742073" cy="260328"/>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Who? Past State Deputies</a:t>
            </a:r>
          </a:p>
        </p:txBody>
      </p:sp>
      <p:sp>
        <p:nvSpPr>
          <p:cNvPr id="34" name="TextBox 34"/>
          <p:cNvSpPr txBox="1"/>
          <p:nvPr/>
        </p:nvSpPr>
        <p:spPr>
          <a:xfrm>
            <a:off x="3342848" y="2460417"/>
            <a:ext cx="2742073" cy="542456"/>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What? Training in Coaching</a:t>
            </a:r>
          </a:p>
        </p:txBody>
      </p:sp>
      <p:sp>
        <p:nvSpPr>
          <p:cNvPr id="35" name="TextBox 35"/>
          <p:cNvSpPr txBox="1"/>
          <p:nvPr/>
        </p:nvSpPr>
        <p:spPr>
          <a:xfrm>
            <a:off x="8838074" y="2516944"/>
            <a:ext cx="2742073" cy="542456"/>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So What? Coach Future State Deputies</a:t>
            </a:r>
          </a:p>
        </p:txBody>
      </p:sp>
      <p:sp>
        <p:nvSpPr>
          <p:cNvPr id="36" name="TextBox 36"/>
          <p:cNvSpPr txBox="1"/>
          <p:nvPr/>
        </p:nvSpPr>
        <p:spPr>
          <a:xfrm>
            <a:off x="6096000" y="4921513"/>
            <a:ext cx="2742073" cy="260328"/>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When? Fall</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742203" y="2902905"/>
            <a:ext cx="17188995" cy="6390775"/>
          </a:xfrm>
          <a:prstGeom prst="rect">
            <a:avLst/>
          </a:prstGeom>
          <a:solidFill>
            <a:srgbClr val="545454">
              <a:alpha val="4706"/>
            </a:srgbClr>
          </a:solidFill>
        </p:spPr>
        <p:txBody>
          <a:bodyPr/>
          <a:lstStyle/>
          <a:p>
            <a:endParaRPr lang="en-US" sz="1200"/>
          </a:p>
        </p:txBody>
      </p:sp>
      <p:sp>
        <p:nvSpPr>
          <p:cNvPr id="3" name="AutoShape 3"/>
          <p:cNvSpPr/>
          <p:nvPr/>
        </p:nvSpPr>
        <p:spPr>
          <a:xfrm rot="10087">
            <a:off x="685777" y="4087182"/>
            <a:ext cx="10820447" cy="0"/>
          </a:xfrm>
          <a:prstGeom prst="line">
            <a:avLst/>
          </a:prstGeom>
          <a:ln w="95250" cap="rnd">
            <a:solidFill>
              <a:srgbClr val="000000"/>
            </a:solidFill>
            <a:prstDash val="solid"/>
            <a:headEnd type="none" w="sm" len="sm"/>
            <a:tailEnd type="none" w="sm" len="sm"/>
          </a:ln>
        </p:spPr>
        <p:txBody>
          <a:bodyPr/>
          <a:lstStyle/>
          <a:p>
            <a:endParaRPr lang="en-US" sz="1200"/>
          </a:p>
        </p:txBody>
      </p:sp>
      <p:grpSp>
        <p:nvGrpSpPr>
          <p:cNvPr id="4" name="Group 4"/>
          <p:cNvGrpSpPr/>
          <p:nvPr/>
        </p:nvGrpSpPr>
        <p:grpSpPr>
          <a:xfrm>
            <a:off x="1817566" y="3948472"/>
            <a:ext cx="340921" cy="340921"/>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00808"/>
            </a:solidFill>
          </p:spPr>
          <p:txBody>
            <a:bodyPr/>
            <a:lstStyle/>
            <a:p>
              <a:endParaRPr lang="en-US" sz="1200"/>
            </a:p>
          </p:txBody>
        </p:sp>
      </p:grpSp>
      <p:grpSp>
        <p:nvGrpSpPr>
          <p:cNvPr id="6" name="Group 6"/>
          <p:cNvGrpSpPr/>
          <p:nvPr/>
        </p:nvGrpSpPr>
        <p:grpSpPr>
          <a:xfrm>
            <a:off x="616990" y="4560006"/>
            <a:ext cx="2742073" cy="1935553"/>
            <a:chOff x="0" y="0"/>
            <a:chExt cx="1500474" cy="1059142"/>
          </a:xfrm>
        </p:grpSpPr>
        <p:sp>
          <p:nvSpPr>
            <p:cNvPr id="7" name="Freeform 7"/>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8" name="Group 8"/>
          <p:cNvGrpSpPr/>
          <p:nvPr/>
        </p:nvGrpSpPr>
        <p:grpSpPr>
          <a:xfrm>
            <a:off x="2670977" y="1801765"/>
            <a:ext cx="2742073" cy="1935553"/>
            <a:chOff x="0" y="0"/>
            <a:chExt cx="1500474" cy="1059142"/>
          </a:xfrm>
        </p:grpSpPr>
        <p:sp>
          <p:nvSpPr>
            <p:cNvPr id="9" name="Freeform 9"/>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10" name="Group 10"/>
          <p:cNvGrpSpPr/>
          <p:nvPr/>
        </p:nvGrpSpPr>
        <p:grpSpPr>
          <a:xfrm>
            <a:off x="6778951" y="1801765"/>
            <a:ext cx="2742073" cy="1935553"/>
            <a:chOff x="0" y="0"/>
            <a:chExt cx="1500474" cy="1059142"/>
          </a:xfrm>
        </p:grpSpPr>
        <p:sp>
          <p:nvSpPr>
            <p:cNvPr id="11" name="Freeform 11"/>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12" name="Group 12"/>
          <p:cNvGrpSpPr/>
          <p:nvPr/>
        </p:nvGrpSpPr>
        <p:grpSpPr>
          <a:xfrm>
            <a:off x="3871553" y="3948472"/>
            <a:ext cx="340921" cy="340921"/>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00808"/>
            </a:solidFill>
          </p:spPr>
          <p:txBody>
            <a:bodyPr/>
            <a:lstStyle/>
            <a:p>
              <a:endParaRPr lang="en-US" sz="1200"/>
            </a:p>
          </p:txBody>
        </p:sp>
      </p:grpSp>
      <p:grpSp>
        <p:nvGrpSpPr>
          <p:cNvPr id="14" name="Group 14"/>
          <p:cNvGrpSpPr/>
          <p:nvPr/>
        </p:nvGrpSpPr>
        <p:grpSpPr>
          <a:xfrm>
            <a:off x="7979527" y="3948472"/>
            <a:ext cx="340921" cy="340921"/>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00808"/>
            </a:solidFill>
          </p:spPr>
          <p:txBody>
            <a:bodyPr/>
            <a:lstStyle/>
            <a:p>
              <a:endParaRPr lang="en-US" sz="1200"/>
            </a:p>
          </p:txBody>
        </p:sp>
      </p:grpSp>
      <p:grpSp>
        <p:nvGrpSpPr>
          <p:cNvPr id="16" name="Group 16"/>
          <p:cNvGrpSpPr/>
          <p:nvPr/>
        </p:nvGrpSpPr>
        <p:grpSpPr>
          <a:xfrm>
            <a:off x="5925540" y="3948472"/>
            <a:ext cx="340921" cy="34092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00808"/>
            </a:solidFill>
          </p:spPr>
          <p:txBody>
            <a:bodyPr/>
            <a:lstStyle/>
            <a:p>
              <a:endParaRPr lang="en-US" sz="1200"/>
            </a:p>
          </p:txBody>
        </p:sp>
      </p:grpSp>
      <p:grpSp>
        <p:nvGrpSpPr>
          <p:cNvPr id="18" name="Group 18"/>
          <p:cNvGrpSpPr/>
          <p:nvPr/>
        </p:nvGrpSpPr>
        <p:grpSpPr>
          <a:xfrm>
            <a:off x="4724964" y="4539586"/>
            <a:ext cx="2742073" cy="1935553"/>
            <a:chOff x="0" y="0"/>
            <a:chExt cx="1500474" cy="1059142"/>
          </a:xfrm>
        </p:grpSpPr>
        <p:sp>
          <p:nvSpPr>
            <p:cNvPr id="19" name="Freeform 19"/>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grpSp>
        <p:nvGrpSpPr>
          <p:cNvPr id="20" name="Group 20"/>
          <p:cNvGrpSpPr/>
          <p:nvPr/>
        </p:nvGrpSpPr>
        <p:grpSpPr>
          <a:xfrm>
            <a:off x="10033514" y="3948472"/>
            <a:ext cx="340921" cy="34092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00808"/>
            </a:solidFill>
          </p:spPr>
          <p:txBody>
            <a:bodyPr/>
            <a:lstStyle/>
            <a:p>
              <a:endParaRPr lang="en-US" sz="1200"/>
            </a:p>
          </p:txBody>
        </p:sp>
      </p:grpSp>
      <p:grpSp>
        <p:nvGrpSpPr>
          <p:cNvPr id="22" name="Group 22"/>
          <p:cNvGrpSpPr/>
          <p:nvPr/>
        </p:nvGrpSpPr>
        <p:grpSpPr>
          <a:xfrm>
            <a:off x="8832938" y="4539586"/>
            <a:ext cx="2742073" cy="1935553"/>
            <a:chOff x="0" y="0"/>
            <a:chExt cx="1500474" cy="1059142"/>
          </a:xfrm>
        </p:grpSpPr>
        <p:sp>
          <p:nvSpPr>
            <p:cNvPr id="23" name="Freeform 23"/>
            <p:cNvSpPr/>
            <p:nvPr/>
          </p:nvSpPr>
          <p:spPr>
            <a:xfrm>
              <a:off x="0" y="0"/>
              <a:ext cx="1500474" cy="1059143"/>
            </a:xfrm>
            <a:custGeom>
              <a:avLst/>
              <a:gdLst/>
              <a:ahLst/>
              <a:cxnLst/>
              <a:rect l="l" t="t" r="r" b="b"/>
              <a:pathLst>
                <a:path w="1500474" h="1059143">
                  <a:moveTo>
                    <a:pt x="1376013" y="1059142"/>
                  </a:moveTo>
                  <a:lnTo>
                    <a:pt x="124460" y="1059142"/>
                  </a:lnTo>
                  <a:cubicBezTo>
                    <a:pt x="55880" y="1059142"/>
                    <a:pt x="0" y="1003262"/>
                    <a:pt x="0" y="934682"/>
                  </a:cubicBezTo>
                  <a:lnTo>
                    <a:pt x="0" y="124460"/>
                  </a:lnTo>
                  <a:cubicBezTo>
                    <a:pt x="0" y="55880"/>
                    <a:pt x="55880" y="0"/>
                    <a:pt x="124460" y="0"/>
                  </a:cubicBezTo>
                  <a:lnTo>
                    <a:pt x="1376014" y="0"/>
                  </a:lnTo>
                  <a:cubicBezTo>
                    <a:pt x="1444594" y="0"/>
                    <a:pt x="1500474" y="55880"/>
                    <a:pt x="1500474" y="124460"/>
                  </a:cubicBezTo>
                  <a:lnTo>
                    <a:pt x="1500474" y="934682"/>
                  </a:lnTo>
                  <a:cubicBezTo>
                    <a:pt x="1500474" y="1003262"/>
                    <a:pt x="1444594" y="1059143"/>
                    <a:pt x="1376014" y="1059143"/>
                  </a:cubicBezTo>
                  <a:close/>
                </a:path>
              </a:pathLst>
            </a:custGeom>
            <a:solidFill>
              <a:srgbClr val="FCA839"/>
            </a:solidFill>
          </p:spPr>
          <p:txBody>
            <a:bodyPr/>
            <a:lstStyle/>
            <a:p>
              <a:endParaRPr lang="en-US" sz="1200"/>
            </a:p>
          </p:txBody>
        </p:sp>
      </p:grpSp>
      <p:sp>
        <p:nvSpPr>
          <p:cNvPr id="24" name="Freeform 24"/>
          <p:cNvSpPr/>
          <p:nvPr/>
        </p:nvSpPr>
        <p:spPr>
          <a:xfrm>
            <a:off x="616990" y="1431073"/>
            <a:ext cx="1314133" cy="1338468"/>
          </a:xfrm>
          <a:custGeom>
            <a:avLst/>
            <a:gdLst/>
            <a:ahLst/>
            <a:cxnLst/>
            <a:rect l="l" t="t" r="r" b="b"/>
            <a:pathLst>
              <a:path w="1971199" h="2007702">
                <a:moveTo>
                  <a:pt x="0" y="0"/>
                </a:moveTo>
                <a:lnTo>
                  <a:pt x="1971199" y="0"/>
                </a:lnTo>
                <a:lnTo>
                  <a:pt x="1971199" y="2007703"/>
                </a:lnTo>
                <a:lnTo>
                  <a:pt x="0" y="2007703"/>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5" name="Freeform 25"/>
          <p:cNvSpPr/>
          <p:nvPr/>
        </p:nvSpPr>
        <p:spPr>
          <a:xfrm>
            <a:off x="10374435" y="1007254"/>
            <a:ext cx="1052959" cy="1072458"/>
          </a:xfrm>
          <a:custGeom>
            <a:avLst/>
            <a:gdLst/>
            <a:ahLst/>
            <a:cxnLst/>
            <a:rect l="l" t="t" r="r" b="b"/>
            <a:pathLst>
              <a:path w="1579438" h="1608687">
                <a:moveTo>
                  <a:pt x="0" y="0"/>
                </a:moveTo>
                <a:lnTo>
                  <a:pt x="1579438" y="0"/>
                </a:lnTo>
                <a:lnTo>
                  <a:pt x="1579438" y="1608687"/>
                </a:lnTo>
                <a:lnTo>
                  <a:pt x="0" y="16086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6" name="Freeform 26"/>
          <p:cNvSpPr/>
          <p:nvPr/>
        </p:nvSpPr>
        <p:spPr>
          <a:xfrm>
            <a:off x="11242933" y="2877710"/>
            <a:ext cx="430726" cy="438702"/>
          </a:xfrm>
          <a:custGeom>
            <a:avLst/>
            <a:gdLst/>
            <a:ahLst/>
            <a:cxnLst/>
            <a:rect l="l" t="t" r="r" b="b"/>
            <a:pathLst>
              <a:path w="646089" h="658053">
                <a:moveTo>
                  <a:pt x="0" y="0"/>
                </a:moveTo>
                <a:lnTo>
                  <a:pt x="646088" y="0"/>
                </a:lnTo>
                <a:lnTo>
                  <a:pt x="646088" y="658054"/>
                </a:lnTo>
                <a:lnTo>
                  <a:pt x="0" y="65805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27" name="TextBox 27"/>
          <p:cNvSpPr txBox="1"/>
          <p:nvPr/>
        </p:nvSpPr>
        <p:spPr>
          <a:xfrm>
            <a:off x="1423292" y="762000"/>
            <a:ext cx="9345417" cy="423193"/>
          </a:xfrm>
          <a:prstGeom prst="rect">
            <a:avLst/>
          </a:prstGeom>
        </p:spPr>
        <p:txBody>
          <a:bodyPr lIns="0" tIns="0" rIns="0" bIns="0" rtlCol="0" anchor="t">
            <a:spAutoFit/>
          </a:bodyPr>
          <a:lstStyle/>
          <a:p>
            <a:pPr algn="ctr">
              <a:lnSpc>
                <a:spcPts val="3263"/>
              </a:lnSpc>
            </a:pPr>
            <a:r>
              <a:rPr lang="en-US" sz="3330" b="1" i="1" spc="-196" dirty="0">
                <a:solidFill>
                  <a:srgbClr val="FFFFFF"/>
                </a:solidFill>
                <a:latin typeface="Montserrat Ultra-Bold Italics"/>
                <a:ea typeface="Montserrat Ultra-Bold Italics"/>
                <a:cs typeface="Montserrat Ultra-Bold Italics"/>
                <a:sym typeface="Montserrat Ultra-Bold Italics"/>
              </a:rPr>
              <a:t>KEY SKILL TAUGHT IN THE PROGRAM</a:t>
            </a:r>
          </a:p>
        </p:txBody>
      </p:sp>
      <p:sp>
        <p:nvSpPr>
          <p:cNvPr id="28" name="TextBox 28"/>
          <p:cNvSpPr txBox="1"/>
          <p:nvPr/>
        </p:nvSpPr>
        <p:spPr>
          <a:xfrm>
            <a:off x="907652" y="4804833"/>
            <a:ext cx="2160749" cy="260328"/>
          </a:xfrm>
          <a:prstGeom prst="rect">
            <a:avLst/>
          </a:prstGeom>
        </p:spPr>
        <p:txBody>
          <a:bodyPr lIns="0" tIns="0" rIns="0" bIns="0" rtlCol="0" anchor="t">
            <a:spAutoFit/>
          </a:bodyPr>
          <a:lstStyle/>
          <a:p>
            <a:pPr algn="ctr">
              <a:lnSpc>
                <a:spcPts val="2167"/>
              </a:lnSpc>
            </a:pPr>
            <a:r>
              <a:rPr lang="en-US" sz="1667" b="1" spc="33">
                <a:solidFill>
                  <a:srgbClr val="FFFFFF"/>
                </a:solidFill>
                <a:latin typeface="Montserrat Ultra-Bold"/>
                <a:ea typeface="Montserrat Ultra-Bold"/>
                <a:cs typeface="Montserrat Ultra-Bold"/>
                <a:sym typeface="Montserrat Ultra-Bold"/>
              </a:rPr>
              <a:t>Introduction</a:t>
            </a:r>
          </a:p>
        </p:txBody>
      </p:sp>
      <p:sp>
        <p:nvSpPr>
          <p:cNvPr id="29" name="TextBox 29"/>
          <p:cNvSpPr txBox="1"/>
          <p:nvPr/>
        </p:nvSpPr>
        <p:spPr>
          <a:xfrm>
            <a:off x="2961639" y="2067012"/>
            <a:ext cx="2160749" cy="260328"/>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Learn Basic Skills</a:t>
            </a:r>
          </a:p>
        </p:txBody>
      </p:sp>
      <p:sp>
        <p:nvSpPr>
          <p:cNvPr id="30" name="TextBox 30"/>
          <p:cNvSpPr txBox="1"/>
          <p:nvPr/>
        </p:nvSpPr>
        <p:spPr>
          <a:xfrm>
            <a:off x="7069613" y="2067012"/>
            <a:ext cx="2160749" cy="542456"/>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Create and Execute a Plan</a:t>
            </a:r>
          </a:p>
        </p:txBody>
      </p:sp>
      <p:sp>
        <p:nvSpPr>
          <p:cNvPr id="31" name="TextBox 31"/>
          <p:cNvSpPr txBox="1"/>
          <p:nvPr/>
        </p:nvSpPr>
        <p:spPr>
          <a:xfrm>
            <a:off x="907652" y="5361517"/>
            <a:ext cx="2160749" cy="828625"/>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Learn what coaching is</a:t>
            </a:r>
          </a:p>
          <a:p>
            <a:pPr algn="ctr">
              <a:lnSpc>
                <a:spcPts val="2167"/>
              </a:lnSpc>
            </a:pPr>
            <a:endParaRPr lang="en-US" sz="1667" spc="33" dirty="0">
              <a:solidFill>
                <a:srgbClr val="FFFFFF"/>
              </a:solidFill>
              <a:latin typeface="Montserrat"/>
              <a:ea typeface="Montserrat"/>
              <a:cs typeface="Montserrat"/>
              <a:sym typeface="Montserrat"/>
            </a:endParaRPr>
          </a:p>
        </p:txBody>
      </p:sp>
      <p:sp>
        <p:nvSpPr>
          <p:cNvPr id="32" name="TextBox 32"/>
          <p:cNvSpPr txBox="1"/>
          <p:nvPr/>
        </p:nvSpPr>
        <p:spPr>
          <a:xfrm>
            <a:off x="2961639" y="2623696"/>
            <a:ext cx="2160749" cy="828625"/>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Listening, Asking Powerful Questions</a:t>
            </a:r>
          </a:p>
          <a:p>
            <a:pPr algn="ctr">
              <a:lnSpc>
                <a:spcPts val="2167"/>
              </a:lnSpc>
            </a:pPr>
            <a:endParaRPr lang="en-US" sz="1667" spc="33" dirty="0">
              <a:solidFill>
                <a:srgbClr val="FFFFFF"/>
              </a:solidFill>
              <a:latin typeface="Montserrat"/>
              <a:ea typeface="Montserrat"/>
              <a:cs typeface="Montserrat"/>
              <a:sym typeface="Montserrat"/>
            </a:endParaRPr>
          </a:p>
        </p:txBody>
      </p:sp>
      <p:sp>
        <p:nvSpPr>
          <p:cNvPr id="33" name="TextBox 33"/>
          <p:cNvSpPr txBox="1"/>
          <p:nvPr/>
        </p:nvSpPr>
        <p:spPr>
          <a:xfrm>
            <a:off x="7069613" y="2623696"/>
            <a:ext cx="2160749" cy="546496"/>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Practice, Practice, Practice </a:t>
            </a:r>
          </a:p>
        </p:txBody>
      </p:sp>
      <p:sp>
        <p:nvSpPr>
          <p:cNvPr id="34" name="TextBox 34"/>
          <p:cNvSpPr txBox="1"/>
          <p:nvPr/>
        </p:nvSpPr>
        <p:spPr>
          <a:xfrm>
            <a:off x="5015626" y="4804833"/>
            <a:ext cx="2160749" cy="260328"/>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Gather Data</a:t>
            </a:r>
          </a:p>
        </p:txBody>
      </p:sp>
      <p:sp>
        <p:nvSpPr>
          <p:cNvPr id="35" name="TextBox 35"/>
          <p:cNvSpPr txBox="1"/>
          <p:nvPr/>
        </p:nvSpPr>
        <p:spPr>
          <a:xfrm>
            <a:off x="5015626" y="5361517"/>
            <a:ext cx="2160749" cy="828625"/>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Collecting data, setting goals, creating a plan</a:t>
            </a:r>
          </a:p>
        </p:txBody>
      </p:sp>
      <p:sp>
        <p:nvSpPr>
          <p:cNvPr id="36" name="TextBox 36"/>
          <p:cNvSpPr txBox="1"/>
          <p:nvPr/>
        </p:nvSpPr>
        <p:spPr>
          <a:xfrm>
            <a:off x="9123600" y="4804833"/>
            <a:ext cx="2160749" cy="260328"/>
          </a:xfrm>
          <a:prstGeom prst="rect">
            <a:avLst/>
          </a:prstGeom>
        </p:spPr>
        <p:txBody>
          <a:bodyPr lIns="0" tIns="0" rIns="0" bIns="0" rtlCol="0" anchor="t">
            <a:spAutoFit/>
          </a:bodyPr>
          <a:lstStyle/>
          <a:p>
            <a:pPr algn="ctr">
              <a:lnSpc>
                <a:spcPts val="2167"/>
              </a:lnSpc>
            </a:pPr>
            <a:r>
              <a:rPr lang="en-US" sz="1667" b="1" spc="33" dirty="0">
                <a:solidFill>
                  <a:srgbClr val="FFFFFF"/>
                </a:solidFill>
                <a:latin typeface="Montserrat Ultra-Bold"/>
                <a:ea typeface="Montserrat Ultra-Bold"/>
                <a:cs typeface="Montserrat Ultra-Bold"/>
                <a:sym typeface="Montserrat Ultra-Bold"/>
              </a:rPr>
              <a:t>Transition</a:t>
            </a:r>
          </a:p>
        </p:txBody>
      </p:sp>
      <p:sp>
        <p:nvSpPr>
          <p:cNvPr id="37" name="TextBox 37"/>
          <p:cNvSpPr txBox="1"/>
          <p:nvPr/>
        </p:nvSpPr>
        <p:spPr>
          <a:xfrm>
            <a:off x="9123600" y="5266267"/>
            <a:ext cx="2160749" cy="828625"/>
          </a:xfrm>
          <a:prstGeom prst="rect">
            <a:avLst/>
          </a:prstGeom>
        </p:spPr>
        <p:txBody>
          <a:bodyPr lIns="0" tIns="0" rIns="0" bIns="0" rtlCol="0" anchor="t">
            <a:spAutoFit/>
          </a:bodyPr>
          <a:lstStyle/>
          <a:p>
            <a:pPr algn="ctr">
              <a:lnSpc>
                <a:spcPts val="2167"/>
              </a:lnSpc>
            </a:pPr>
            <a:r>
              <a:rPr lang="en-US" sz="1667" spc="33" dirty="0">
                <a:solidFill>
                  <a:srgbClr val="FFFFFF"/>
                </a:solidFill>
                <a:latin typeface="Montserrat"/>
                <a:ea typeface="Montserrat"/>
                <a:cs typeface="Montserrat"/>
                <a:sym typeface="Montserrat"/>
              </a:rPr>
              <a:t>Preparing your </a:t>
            </a:r>
            <a:r>
              <a:rPr lang="en-US" sz="1667" spc="33" dirty="0" err="1">
                <a:solidFill>
                  <a:srgbClr val="FFFFFF"/>
                </a:solidFill>
                <a:latin typeface="Montserrat"/>
                <a:ea typeface="Montserrat"/>
                <a:cs typeface="Montserrat"/>
                <a:sym typeface="Montserrat"/>
              </a:rPr>
              <a:t>coachee</a:t>
            </a:r>
            <a:r>
              <a:rPr lang="en-US" sz="1667" spc="33" dirty="0">
                <a:solidFill>
                  <a:srgbClr val="FFFFFF"/>
                </a:solidFill>
                <a:latin typeface="Montserrat"/>
                <a:ea typeface="Montserrat"/>
                <a:cs typeface="Montserrat"/>
                <a:sym typeface="Montserrat"/>
              </a:rPr>
              <a:t> for success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742203" y="2902905"/>
            <a:ext cx="17188995" cy="6390775"/>
          </a:xfrm>
          <a:prstGeom prst="rect">
            <a:avLst/>
          </a:prstGeom>
          <a:solidFill>
            <a:srgbClr val="545454">
              <a:alpha val="4706"/>
            </a:srgbClr>
          </a:solidFill>
        </p:spPr>
        <p:txBody>
          <a:bodyPr/>
          <a:lstStyle/>
          <a:p>
            <a:endParaRPr lang="en-US" sz="1200"/>
          </a:p>
        </p:txBody>
      </p:sp>
      <p:sp>
        <p:nvSpPr>
          <p:cNvPr id="3" name="Freeform 3"/>
          <p:cNvSpPr/>
          <p:nvPr/>
        </p:nvSpPr>
        <p:spPr>
          <a:xfrm>
            <a:off x="864809" y="-484664"/>
            <a:ext cx="7827328" cy="7827328"/>
          </a:xfrm>
          <a:custGeom>
            <a:avLst/>
            <a:gdLst/>
            <a:ahLst/>
            <a:cxnLst/>
            <a:rect l="l" t="t" r="r" b="b"/>
            <a:pathLst>
              <a:path w="11740992" h="11740992">
                <a:moveTo>
                  <a:pt x="0" y="0"/>
                </a:moveTo>
                <a:lnTo>
                  <a:pt x="11740992" y="0"/>
                </a:lnTo>
                <a:lnTo>
                  <a:pt x="11740992" y="11740992"/>
                </a:lnTo>
                <a:lnTo>
                  <a:pt x="0" y="11740992"/>
                </a:lnTo>
                <a:lnTo>
                  <a:pt x="0" y="0"/>
                </a:lnTo>
                <a:close/>
              </a:path>
            </a:pathLst>
          </a:custGeom>
          <a:blipFill>
            <a:blip>
              <a:alphaModFix amt="50000"/>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4" name="AutoShape 4"/>
          <p:cNvSpPr/>
          <p:nvPr/>
        </p:nvSpPr>
        <p:spPr>
          <a:xfrm>
            <a:off x="685800" y="410401"/>
            <a:ext cx="10820400" cy="6037198"/>
          </a:xfrm>
          <a:prstGeom prst="rect">
            <a:avLst/>
          </a:prstGeom>
          <a:solidFill>
            <a:srgbClr val="31356E"/>
          </a:solidFill>
        </p:spPr>
        <p:txBody>
          <a:bodyPr/>
          <a:lstStyle/>
          <a:p>
            <a:endParaRPr lang="en-US" sz="1200"/>
          </a:p>
        </p:txBody>
      </p:sp>
      <p:grpSp>
        <p:nvGrpSpPr>
          <p:cNvPr id="5" name="Group 5"/>
          <p:cNvGrpSpPr/>
          <p:nvPr/>
        </p:nvGrpSpPr>
        <p:grpSpPr>
          <a:xfrm>
            <a:off x="35551" y="22531"/>
            <a:ext cx="5249519" cy="6612839"/>
            <a:chOff x="0" y="0"/>
            <a:chExt cx="11275007" cy="14376958"/>
          </a:xfrm>
        </p:grpSpPr>
        <p:pic>
          <p:nvPicPr>
            <p:cNvPr id="6" name="Picture 6"/>
            <p:cNvPicPr>
              <a:picLocks noChangeAspect="1"/>
            </p:cNvPicPr>
            <p:nvPr/>
          </p:nvPicPr>
          <p:blipFill>
            <a:blip r:embed="rId3"/>
            <a:srcRect l="58337"/>
            <a:stretch>
              <a:fillRect/>
            </a:stretch>
          </p:blipFill>
          <p:spPr>
            <a:xfrm>
              <a:off x="0" y="0"/>
              <a:ext cx="11275007" cy="14376958"/>
            </a:xfrm>
            <a:prstGeom prst="rect">
              <a:avLst/>
            </a:prstGeom>
          </p:spPr>
        </p:pic>
      </p:grpSp>
      <p:sp>
        <p:nvSpPr>
          <p:cNvPr id="7" name="Freeform 7"/>
          <p:cNvSpPr/>
          <p:nvPr/>
        </p:nvSpPr>
        <p:spPr>
          <a:xfrm>
            <a:off x="10047423" y="702988"/>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US" sz="1200"/>
          </a:p>
        </p:txBody>
      </p:sp>
      <p:sp>
        <p:nvSpPr>
          <p:cNvPr id="8" name="AutoShape 8"/>
          <p:cNvSpPr/>
          <p:nvPr/>
        </p:nvSpPr>
        <p:spPr>
          <a:xfrm rot="-5400000">
            <a:off x="8679324" y="3584359"/>
            <a:ext cx="4328160" cy="0"/>
          </a:xfrm>
          <a:prstGeom prst="line">
            <a:avLst/>
          </a:prstGeom>
          <a:ln w="9525" cap="rnd">
            <a:solidFill>
              <a:srgbClr val="F00808"/>
            </a:solidFill>
            <a:prstDash val="solid"/>
            <a:headEnd type="none" w="sm" len="sm"/>
            <a:tailEnd type="none" w="sm" len="sm"/>
          </a:ln>
        </p:spPr>
        <p:txBody>
          <a:bodyPr/>
          <a:lstStyle/>
          <a:p>
            <a:endParaRPr lang="en-US" sz="1200"/>
          </a:p>
        </p:txBody>
      </p:sp>
      <p:sp>
        <p:nvSpPr>
          <p:cNvPr id="9" name="TextBox 9"/>
          <p:cNvSpPr txBox="1"/>
          <p:nvPr/>
        </p:nvSpPr>
        <p:spPr>
          <a:xfrm>
            <a:off x="6096000" y="982215"/>
            <a:ext cx="3084719" cy="1025922"/>
          </a:xfrm>
          <a:prstGeom prst="rect">
            <a:avLst/>
          </a:prstGeom>
        </p:spPr>
        <p:txBody>
          <a:bodyPr lIns="0" tIns="0" rIns="0" bIns="0" rtlCol="0" anchor="t">
            <a:spAutoFit/>
          </a:bodyPr>
          <a:lstStyle/>
          <a:p>
            <a:pPr algn="just">
              <a:lnSpc>
                <a:spcPts val="3972"/>
              </a:lnSpc>
            </a:pPr>
            <a:r>
              <a:rPr lang="en-US" sz="4054" b="1" i="1" spc="-239">
                <a:solidFill>
                  <a:srgbClr val="FFFFFF"/>
                </a:solidFill>
                <a:latin typeface="Montserrat Ultra-Bold Italics"/>
                <a:ea typeface="Montserrat Ultra-Bold Italics"/>
                <a:cs typeface="Montserrat Ultra-Bold Italics"/>
                <a:sym typeface="Montserrat Ultra-Bold Italics"/>
              </a:rPr>
              <a:t>COACHING DEFINED</a:t>
            </a:r>
          </a:p>
        </p:txBody>
      </p:sp>
      <p:sp>
        <p:nvSpPr>
          <p:cNvPr id="10" name="TextBox 10"/>
          <p:cNvSpPr txBox="1"/>
          <p:nvPr/>
        </p:nvSpPr>
        <p:spPr>
          <a:xfrm>
            <a:off x="6096000" y="2805027"/>
            <a:ext cx="3435690" cy="379591"/>
          </a:xfrm>
          <a:prstGeom prst="rect">
            <a:avLst/>
          </a:prstGeom>
        </p:spPr>
        <p:txBody>
          <a:bodyPr lIns="0" tIns="0" rIns="0" bIns="0" rtlCol="0" anchor="t">
            <a:spAutoFit/>
          </a:bodyPr>
          <a:lstStyle/>
          <a:p>
            <a:pPr algn="just">
              <a:lnSpc>
                <a:spcPts val="3197"/>
              </a:lnSpc>
              <a:spcBef>
                <a:spcPct val="0"/>
              </a:spcBef>
            </a:pPr>
            <a:r>
              <a:rPr lang="en-US" sz="2459" b="1" spc="49">
                <a:solidFill>
                  <a:srgbClr val="FFFFFF"/>
                </a:solidFill>
                <a:latin typeface="Montserrat Ultra-Bold"/>
                <a:ea typeface="Montserrat Ultra-Bold"/>
                <a:cs typeface="Montserrat Ultra-Bold"/>
                <a:sym typeface="Montserrat Ultra-Bold"/>
              </a:rPr>
              <a:t>Coaching is:</a:t>
            </a:r>
          </a:p>
        </p:txBody>
      </p:sp>
      <p:sp>
        <p:nvSpPr>
          <p:cNvPr id="11" name="TextBox 11"/>
          <p:cNvSpPr txBox="1"/>
          <p:nvPr/>
        </p:nvSpPr>
        <p:spPr>
          <a:xfrm>
            <a:off x="6096001" y="3266859"/>
            <a:ext cx="4082423" cy="3381567"/>
          </a:xfrm>
          <a:prstGeom prst="rect">
            <a:avLst/>
          </a:prstGeom>
        </p:spPr>
        <p:txBody>
          <a:bodyPr lIns="0" tIns="0" rIns="0" bIns="0" rtlCol="0" anchor="t">
            <a:spAutoFit/>
          </a:bodyPr>
          <a:lstStyle/>
          <a:p>
            <a:pPr marL="431820" lvl="1" indent="-215909">
              <a:lnSpc>
                <a:spcPts val="4500"/>
              </a:lnSpc>
              <a:buFont typeface="Arial"/>
              <a:buChar char="•"/>
            </a:pPr>
            <a:r>
              <a:rPr lang="en-US" sz="1999" spc="39" dirty="0">
                <a:solidFill>
                  <a:srgbClr val="FFFFFF"/>
                </a:solidFill>
                <a:latin typeface="Montserrat"/>
                <a:ea typeface="Montserrat"/>
                <a:cs typeface="Montserrat"/>
                <a:sym typeface="Montserrat"/>
              </a:rPr>
              <a:t>Partnering with your </a:t>
            </a:r>
            <a:r>
              <a:rPr lang="en-US" sz="1999" spc="39" dirty="0" err="1">
                <a:solidFill>
                  <a:srgbClr val="FFFFFF"/>
                </a:solidFill>
                <a:latin typeface="Montserrat"/>
                <a:ea typeface="Montserrat"/>
                <a:cs typeface="Montserrat"/>
                <a:sym typeface="Montserrat"/>
              </a:rPr>
              <a:t>coachee</a:t>
            </a:r>
            <a:r>
              <a:rPr lang="en-US" sz="1999" spc="39" dirty="0">
                <a:solidFill>
                  <a:srgbClr val="FFFFFF"/>
                </a:solidFill>
                <a:latin typeface="Montserrat"/>
                <a:ea typeface="Montserrat"/>
                <a:cs typeface="Montserrat"/>
                <a:sym typeface="Montserrat"/>
              </a:rPr>
              <a:t> in a thought-provoking and creative process that inspires them to maximize their personal and professional potential.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742203" y="2902905"/>
            <a:ext cx="17188995" cy="6390775"/>
          </a:xfrm>
          <a:prstGeom prst="rect">
            <a:avLst/>
          </a:prstGeom>
          <a:solidFill>
            <a:srgbClr val="545454">
              <a:alpha val="4706"/>
            </a:srgbClr>
          </a:solidFill>
        </p:spPr>
        <p:txBody>
          <a:bodyPr/>
          <a:lstStyle/>
          <a:p>
            <a:endParaRPr lang="en-US" sz="1200"/>
          </a:p>
        </p:txBody>
      </p:sp>
      <p:sp>
        <p:nvSpPr>
          <p:cNvPr id="3" name="Freeform 3" descr="Gradient that fades to transparency"/>
          <p:cNvSpPr/>
          <p:nvPr/>
        </p:nvSpPr>
        <p:spPr>
          <a:xfrm flipH="1">
            <a:off x="4203708" y="-663674"/>
            <a:ext cx="8185347" cy="8185347"/>
          </a:xfrm>
          <a:custGeom>
            <a:avLst/>
            <a:gdLst/>
            <a:ahLst/>
            <a:cxnLst/>
            <a:rect l="l" t="t" r="r" b="b"/>
            <a:pathLst>
              <a:path w="12278020" h="12278020">
                <a:moveTo>
                  <a:pt x="12278019" y="0"/>
                </a:moveTo>
                <a:lnTo>
                  <a:pt x="0" y="0"/>
                </a:lnTo>
                <a:lnTo>
                  <a:pt x="0" y="12278020"/>
                </a:lnTo>
                <a:lnTo>
                  <a:pt x="12278019" y="12278020"/>
                </a:lnTo>
                <a:lnTo>
                  <a:pt x="12278019" y="0"/>
                </a:lnTo>
                <a:close/>
              </a:path>
            </a:pathLst>
          </a:custGeom>
          <a:blipFill>
            <a:blip>
              <a:alphaModFix amt="19999"/>
              <a:extLst>
                <a:ext uri="{96DAC541-7B7A-43D3-8B79-37D633B846F1}">
                  <asvg:svgBlip xmlns:asvg="http://schemas.microsoft.com/office/drawing/2016/SVG/main" r:embed="rId2"/>
                </a:ext>
              </a:extLst>
            </a:blip>
            <a:stretch>
              <a:fillRect/>
            </a:stretch>
          </a:blipFill>
        </p:spPr>
        <p:txBody>
          <a:bodyPr/>
          <a:lstStyle/>
          <a:p>
            <a:endParaRPr lang="en-US" sz="1200"/>
          </a:p>
        </p:txBody>
      </p:sp>
      <p:sp>
        <p:nvSpPr>
          <p:cNvPr id="4" name="Freeform 4" descr="Bold Colorful Memphis Lined Dots"/>
          <p:cNvSpPr/>
          <p:nvPr/>
        </p:nvSpPr>
        <p:spPr>
          <a:xfrm>
            <a:off x="10682918" y="6098292"/>
            <a:ext cx="1188705" cy="196677"/>
          </a:xfrm>
          <a:custGeom>
            <a:avLst/>
            <a:gdLst/>
            <a:ahLst/>
            <a:cxnLst/>
            <a:rect l="l" t="t" r="r" b="b"/>
            <a:pathLst>
              <a:path w="1783058" h="295015">
                <a:moveTo>
                  <a:pt x="0" y="0"/>
                </a:moveTo>
                <a:lnTo>
                  <a:pt x="1783058" y="0"/>
                </a:lnTo>
                <a:lnTo>
                  <a:pt x="1783058" y="295015"/>
                </a:lnTo>
                <a:lnTo>
                  <a:pt x="0" y="295015"/>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5" name="Freeform 5"/>
          <p:cNvSpPr/>
          <p:nvPr/>
        </p:nvSpPr>
        <p:spPr>
          <a:xfrm>
            <a:off x="2328914" y="7735"/>
            <a:ext cx="7534173" cy="4002529"/>
          </a:xfrm>
          <a:custGeom>
            <a:avLst/>
            <a:gdLst/>
            <a:ahLst/>
            <a:cxnLst/>
            <a:rect l="l" t="t" r="r" b="b"/>
            <a:pathLst>
              <a:path w="11301259" h="6003794">
                <a:moveTo>
                  <a:pt x="0" y="0"/>
                </a:moveTo>
                <a:lnTo>
                  <a:pt x="11301258" y="0"/>
                </a:lnTo>
                <a:lnTo>
                  <a:pt x="11301258" y="6003794"/>
                </a:lnTo>
                <a:lnTo>
                  <a:pt x="0" y="6003794"/>
                </a:lnTo>
                <a:lnTo>
                  <a:pt x="0" y="0"/>
                </a:lnTo>
                <a:close/>
              </a:path>
            </a:pathLst>
          </a:custGeom>
          <a:blipFill>
            <a:blip r:embed="rId4"/>
            <a:stretch>
              <a:fillRect/>
            </a:stretch>
          </a:blipFill>
        </p:spPr>
        <p:txBody>
          <a:bodyPr/>
          <a:lstStyle/>
          <a:p>
            <a:endParaRPr lang="en-US" sz="1200"/>
          </a:p>
        </p:txBody>
      </p:sp>
      <p:sp>
        <p:nvSpPr>
          <p:cNvPr id="6" name="TextBox 6"/>
          <p:cNvSpPr txBox="1"/>
          <p:nvPr/>
        </p:nvSpPr>
        <p:spPr>
          <a:xfrm>
            <a:off x="6367123" y="4260893"/>
            <a:ext cx="4315795" cy="2308324"/>
          </a:xfrm>
          <a:prstGeom prst="rect">
            <a:avLst/>
          </a:prstGeom>
        </p:spPr>
        <p:txBody>
          <a:bodyPr lIns="0" tIns="0" rIns="0" bIns="0" rtlCol="0" anchor="t">
            <a:spAutoFit/>
          </a:bodyPr>
          <a:lstStyle/>
          <a:p>
            <a:pPr marL="399431" lvl="1" indent="-199715">
              <a:lnSpc>
                <a:spcPts val="2035"/>
              </a:lnSpc>
              <a:spcBef>
                <a:spcPct val="0"/>
              </a:spcBef>
              <a:buFont typeface="Arial"/>
              <a:buChar char="•"/>
            </a:pPr>
            <a:r>
              <a:rPr lang="en-US" sz="1849" spc="37">
                <a:solidFill>
                  <a:srgbClr val="FFFFFF"/>
                </a:solidFill>
                <a:latin typeface="Montserrat"/>
                <a:ea typeface="Montserrat"/>
                <a:cs typeface="Montserrat"/>
                <a:sym typeface="Montserrat"/>
              </a:rPr>
              <a:t>Coachee starts with a goal</a:t>
            </a:r>
          </a:p>
          <a:p>
            <a:pPr marL="399431" lvl="1" indent="-199715">
              <a:lnSpc>
                <a:spcPts val="2035"/>
              </a:lnSpc>
              <a:spcBef>
                <a:spcPct val="0"/>
              </a:spcBef>
              <a:buFont typeface="Arial"/>
              <a:buChar char="•"/>
            </a:pPr>
            <a:r>
              <a:rPr lang="en-US" sz="1849" spc="37">
                <a:solidFill>
                  <a:srgbClr val="FFFFFF"/>
                </a:solidFill>
                <a:latin typeface="Montserrat"/>
                <a:ea typeface="Montserrat"/>
                <a:cs typeface="Montserrat"/>
                <a:sym typeface="Montserrat"/>
              </a:rPr>
              <a:t>Coach asks thought-provoking questions to expand possibilities and solutions</a:t>
            </a:r>
          </a:p>
          <a:p>
            <a:pPr marL="399431" lvl="1" indent="-199715">
              <a:lnSpc>
                <a:spcPts val="2035"/>
              </a:lnSpc>
              <a:spcBef>
                <a:spcPct val="0"/>
              </a:spcBef>
              <a:buFont typeface="Arial"/>
              <a:buChar char="•"/>
            </a:pPr>
            <a:r>
              <a:rPr lang="en-US" sz="1849" spc="37">
                <a:solidFill>
                  <a:srgbClr val="FFFFFF"/>
                </a:solidFill>
                <a:latin typeface="Montserrat"/>
                <a:ea typeface="Montserrat"/>
                <a:cs typeface="Montserrat"/>
                <a:sym typeface="Montserrat"/>
              </a:rPr>
              <a:t>Leads to action and improved results</a:t>
            </a:r>
          </a:p>
          <a:p>
            <a:pPr marL="399431" lvl="1" indent="-199715">
              <a:lnSpc>
                <a:spcPts val="2035"/>
              </a:lnSpc>
              <a:spcBef>
                <a:spcPct val="0"/>
              </a:spcBef>
              <a:buFont typeface="Arial"/>
              <a:buChar char="•"/>
            </a:pPr>
            <a:r>
              <a:rPr lang="en-US" sz="1849" spc="37">
                <a:solidFill>
                  <a:srgbClr val="FFFFFF"/>
                </a:solidFill>
                <a:latin typeface="Montserrat"/>
                <a:ea typeface="Montserrat"/>
                <a:cs typeface="Montserrat"/>
                <a:sym typeface="Montserrat"/>
              </a:rPr>
              <a:t>Challenges and supports coachee to reach their full potential</a:t>
            </a:r>
          </a:p>
        </p:txBody>
      </p:sp>
      <p:grpSp>
        <p:nvGrpSpPr>
          <p:cNvPr id="7" name="Group 7"/>
          <p:cNvGrpSpPr/>
          <p:nvPr/>
        </p:nvGrpSpPr>
        <p:grpSpPr>
          <a:xfrm>
            <a:off x="1024467" y="4091227"/>
            <a:ext cx="4313275" cy="1399964"/>
            <a:chOff x="0" y="161925"/>
            <a:chExt cx="8626549" cy="2799927"/>
          </a:xfrm>
        </p:grpSpPr>
        <p:sp>
          <p:nvSpPr>
            <p:cNvPr id="8" name="TextBox 8"/>
            <p:cNvSpPr txBox="1"/>
            <p:nvPr/>
          </p:nvSpPr>
          <p:spPr>
            <a:xfrm>
              <a:off x="0" y="2498776"/>
              <a:ext cx="8626549" cy="463076"/>
            </a:xfrm>
            <a:prstGeom prst="rect">
              <a:avLst/>
            </a:prstGeom>
          </p:spPr>
          <p:txBody>
            <a:bodyPr lIns="0" tIns="0" rIns="0" bIns="0" rtlCol="0" anchor="t">
              <a:spAutoFit/>
            </a:bodyPr>
            <a:lstStyle/>
            <a:p>
              <a:pPr>
                <a:lnSpc>
                  <a:spcPts val="1800"/>
                </a:lnSpc>
                <a:spcBef>
                  <a:spcPct val="0"/>
                </a:spcBef>
              </a:pPr>
              <a:r>
                <a:rPr lang="en-US" sz="2000" b="1" i="1" spc="-118">
                  <a:solidFill>
                    <a:srgbClr val="FFFFFF"/>
                  </a:solidFill>
                  <a:latin typeface="Montserrat Bold Italics"/>
                  <a:ea typeface="Montserrat Bold Italics"/>
                  <a:cs typeface="Montserrat Bold Italics"/>
                  <a:sym typeface="Montserrat Bold Italics"/>
                </a:rPr>
                <a:t>FOCUSED ON GOALS</a:t>
              </a:r>
            </a:p>
          </p:txBody>
        </p:sp>
        <p:sp>
          <p:nvSpPr>
            <p:cNvPr id="9" name="TextBox 9"/>
            <p:cNvSpPr txBox="1"/>
            <p:nvPr/>
          </p:nvSpPr>
          <p:spPr>
            <a:xfrm>
              <a:off x="0" y="161925"/>
              <a:ext cx="8626549" cy="1800109"/>
            </a:xfrm>
            <a:prstGeom prst="rect">
              <a:avLst/>
            </a:prstGeom>
          </p:spPr>
          <p:txBody>
            <a:bodyPr lIns="0" tIns="0" rIns="0" bIns="0" rtlCol="0" anchor="t">
              <a:spAutoFit/>
            </a:bodyPr>
            <a:lstStyle/>
            <a:p>
              <a:pPr>
                <a:lnSpc>
                  <a:spcPts val="3530"/>
                </a:lnSpc>
                <a:spcBef>
                  <a:spcPct val="0"/>
                </a:spcBef>
              </a:pPr>
              <a:r>
                <a:rPr lang="en-US" sz="3923" b="1" i="1" spc="-231" dirty="0">
                  <a:solidFill>
                    <a:srgbClr val="FFFFFF"/>
                  </a:solidFill>
                  <a:latin typeface="Montserrat Bold Italics"/>
                  <a:ea typeface="Montserrat Bold Italics"/>
                  <a:cs typeface="Montserrat Bold Italics"/>
                  <a:sym typeface="Montserrat Bold Italics"/>
                </a:rPr>
                <a:t>PURPOSEFUL CONVERSATIONS</a:t>
              </a:r>
            </a:p>
          </p:txBody>
        </p:sp>
      </p:grpSp>
      <p:sp>
        <p:nvSpPr>
          <p:cNvPr id="11" name="TextBox 10">
            <a:extLst>
              <a:ext uri="{FF2B5EF4-FFF2-40B4-BE49-F238E27FC236}">
                <a16:creationId xmlns:a16="http://schemas.microsoft.com/office/drawing/2014/main" id="{2E402853-1EBB-DC79-8D74-B51536E0DD5E}"/>
              </a:ext>
            </a:extLst>
          </p:cNvPr>
          <p:cNvSpPr txBox="1"/>
          <p:nvPr/>
        </p:nvSpPr>
        <p:spPr>
          <a:xfrm>
            <a:off x="3316112" y="5972890"/>
            <a:ext cx="9070621" cy="276999"/>
          </a:xfrm>
          <a:prstGeom prst="rect">
            <a:avLst/>
          </a:prstGeom>
          <a:noFill/>
        </p:spPr>
        <p:txBody>
          <a:bodyPr wrap="square">
            <a:spAutoFit/>
          </a:bodyPr>
          <a:lstStyle/>
          <a:p>
            <a:endParaRPr lang="en-US" sz="12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753206">
            <a:off x="-742203" y="2902905"/>
            <a:ext cx="17188995" cy="6390775"/>
          </a:xfrm>
          <a:prstGeom prst="rect">
            <a:avLst/>
          </a:prstGeom>
          <a:solidFill>
            <a:srgbClr val="545454">
              <a:alpha val="4706"/>
            </a:srgbClr>
          </a:solidFill>
        </p:spPr>
        <p:txBody>
          <a:bodyPr/>
          <a:lstStyle/>
          <a:p>
            <a:endParaRPr lang="en-US" sz="1200"/>
          </a:p>
        </p:txBody>
      </p:sp>
      <p:sp>
        <p:nvSpPr>
          <p:cNvPr id="3" name="AutoShape 3"/>
          <p:cNvSpPr/>
          <p:nvPr/>
        </p:nvSpPr>
        <p:spPr>
          <a:xfrm rot="-2700000">
            <a:off x="10427665" y="6028867"/>
            <a:ext cx="3528671" cy="1658267"/>
          </a:xfrm>
          <a:prstGeom prst="rect">
            <a:avLst/>
          </a:prstGeom>
          <a:solidFill>
            <a:srgbClr val="213559"/>
          </a:solidFill>
        </p:spPr>
        <p:txBody>
          <a:bodyPr/>
          <a:lstStyle/>
          <a:p>
            <a:endParaRPr lang="en-US" sz="1200"/>
          </a:p>
        </p:txBody>
      </p:sp>
      <p:sp>
        <p:nvSpPr>
          <p:cNvPr id="4" name="AutoShape 4"/>
          <p:cNvSpPr/>
          <p:nvPr/>
        </p:nvSpPr>
        <p:spPr>
          <a:xfrm rot="-2700000">
            <a:off x="-1764335" y="-829134"/>
            <a:ext cx="3528671" cy="1658267"/>
          </a:xfrm>
          <a:prstGeom prst="rect">
            <a:avLst/>
          </a:prstGeom>
          <a:solidFill>
            <a:srgbClr val="F00808"/>
          </a:solidFill>
        </p:spPr>
        <p:txBody>
          <a:bodyPr/>
          <a:lstStyle/>
          <a:p>
            <a:endParaRPr lang="en-US" sz="1200"/>
          </a:p>
        </p:txBody>
      </p:sp>
      <p:sp>
        <p:nvSpPr>
          <p:cNvPr id="5" name="AutoShape 5"/>
          <p:cNvSpPr/>
          <p:nvPr/>
        </p:nvSpPr>
        <p:spPr>
          <a:xfrm>
            <a:off x="-101600" y="0"/>
            <a:ext cx="12004156" cy="6657289"/>
          </a:xfrm>
          <a:prstGeom prst="rect">
            <a:avLst/>
          </a:prstGeom>
          <a:solidFill>
            <a:srgbClr val="31356E"/>
          </a:solidFill>
        </p:spPr>
        <p:txBody>
          <a:bodyPr/>
          <a:lstStyle/>
          <a:p>
            <a:endParaRPr lang="en-US" sz="1200"/>
          </a:p>
        </p:txBody>
      </p:sp>
      <p:grpSp>
        <p:nvGrpSpPr>
          <p:cNvPr id="6" name="Group 6"/>
          <p:cNvGrpSpPr/>
          <p:nvPr/>
        </p:nvGrpSpPr>
        <p:grpSpPr>
          <a:xfrm>
            <a:off x="6099176" y="685800"/>
            <a:ext cx="5407025" cy="2350190"/>
            <a:chOff x="0" y="0"/>
            <a:chExt cx="10814050" cy="4700380"/>
          </a:xfrm>
        </p:grpSpPr>
        <p:pic>
          <p:nvPicPr>
            <p:cNvPr id="7" name="Picture 7"/>
            <p:cNvPicPr>
              <a:picLocks noChangeAspect="1"/>
            </p:cNvPicPr>
            <p:nvPr/>
          </p:nvPicPr>
          <p:blipFill>
            <a:blip r:embed="rId2"/>
            <a:srcRect t="10352" b="10352"/>
            <a:stretch>
              <a:fillRect/>
            </a:stretch>
          </p:blipFill>
          <p:spPr>
            <a:xfrm>
              <a:off x="0" y="0"/>
              <a:ext cx="10814050" cy="4700380"/>
            </a:xfrm>
            <a:prstGeom prst="rect">
              <a:avLst/>
            </a:prstGeom>
          </p:spPr>
        </p:pic>
      </p:grpSp>
      <p:sp>
        <p:nvSpPr>
          <p:cNvPr id="8" name="AutoShape 8"/>
          <p:cNvSpPr/>
          <p:nvPr/>
        </p:nvSpPr>
        <p:spPr>
          <a:xfrm rot="-5400000">
            <a:off x="2059580" y="5034684"/>
            <a:ext cx="2268681" cy="0"/>
          </a:xfrm>
          <a:prstGeom prst="line">
            <a:avLst/>
          </a:prstGeom>
          <a:ln w="9525" cap="rnd">
            <a:solidFill>
              <a:srgbClr val="F4F4F4"/>
            </a:solidFill>
            <a:prstDash val="solid"/>
            <a:headEnd type="none" w="sm" len="sm"/>
            <a:tailEnd type="none" w="sm" len="sm"/>
          </a:ln>
        </p:spPr>
        <p:txBody>
          <a:bodyPr/>
          <a:lstStyle/>
          <a:p>
            <a:endParaRPr lang="en-US" sz="1200"/>
          </a:p>
        </p:txBody>
      </p:sp>
      <p:sp>
        <p:nvSpPr>
          <p:cNvPr id="9" name="AutoShape 9"/>
          <p:cNvSpPr/>
          <p:nvPr/>
        </p:nvSpPr>
        <p:spPr>
          <a:xfrm rot="-5400000">
            <a:off x="4961660" y="5034684"/>
            <a:ext cx="2268681" cy="0"/>
          </a:xfrm>
          <a:prstGeom prst="line">
            <a:avLst/>
          </a:prstGeom>
          <a:ln w="9525" cap="rnd">
            <a:solidFill>
              <a:srgbClr val="F4F4F4"/>
            </a:solidFill>
            <a:prstDash val="solid"/>
            <a:headEnd type="none" w="sm" len="sm"/>
            <a:tailEnd type="none" w="sm" len="sm"/>
          </a:ln>
        </p:spPr>
        <p:txBody>
          <a:bodyPr/>
          <a:lstStyle/>
          <a:p>
            <a:endParaRPr lang="en-US" sz="1200"/>
          </a:p>
        </p:txBody>
      </p:sp>
      <p:sp>
        <p:nvSpPr>
          <p:cNvPr id="10" name="AutoShape 10"/>
          <p:cNvSpPr/>
          <p:nvPr/>
        </p:nvSpPr>
        <p:spPr>
          <a:xfrm rot="-5400000">
            <a:off x="7863740" y="5034684"/>
            <a:ext cx="2268681" cy="0"/>
          </a:xfrm>
          <a:prstGeom prst="line">
            <a:avLst/>
          </a:prstGeom>
          <a:ln w="9525" cap="rnd">
            <a:solidFill>
              <a:srgbClr val="F4F4F4"/>
            </a:solidFill>
            <a:prstDash val="solid"/>
            <a:headEnd type="none" w="sm" len="sm"/>
            <a:tailEnd type="none" w="sm" len="sm"/>
          </a:ln>
        </p:spPr>
        <p:txBody>
          <a:bodyPr/>
          <a:lstStyle/>
          <a:p>
            <a:endParaRPr lang="en-US" sz="1200"/>
          </a:p>
        </p:txBody>
      </p:sp>
      <p:sp>
        <p:nvSpPr>
          <p:cNvPr id="11" name="TextBox 11"/>
          <p:cNvSpPr txBox="1"/>
          <p:nvPr/>
        </p:nvSpPr>
        <p:spPr>
          <a:xfrm>
            <a:off x="685800" y="1091784"/>
            <a:ext cx="4764164" cy="717248"/>
          </a:xfrm>
          <a:prstGeom prst="rect">
            <a:avLst/>
          </a:prstGeom>
        </p:spPr>
        <p:txBody>
          <a:bodyPr lIns="0" tIns="0" rIns="0" bIns="0" rtlCol="0" anchor="t">
            <a:spAutoFit/>
          </a:bodyPr>
          <a:lstStyle/>
          <a:p>
            <a:pPr>
              <a:lnSpc>
                <a:spcPts val="6048"/>
              </a:lnSpc>
            </a:pPr>
            <a:r>
              <a:rPr lang="en-US" sz="4800" b="1" i="1" spc="-283" dirty="0">
                <a:solidFill>
                  <a:srgbClr val="FFFFFF"/>
                </a:solidFill>
                <a:latin typeface="Montserrat Bold Italics"/>
                <a:ea typeface="Montserrat Bold Italics"/>
                <a:cs typeface="Montserrat Bold Italics"/>
                <a:sym typeface="Montserrat Bold Italics"/>
              </a:rPr>
              <a:t>Coaching Demo</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4BB2D-294A-9145-64A1-4D3F80498F26}"/>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B0D87881-BC3B-6D3B-7FB4-1396AE1F21C2}"/>
              </a:ext>
            </a:extLst>
          </p:cNvPr>
          <p:cNvSpPr/>
          <p:nvPr/>
        </p:nvSpPr>
        <p:spPr>
          <a:xfrm rot="-1753206">
            <a:off x="-742203" y="2902905"/>
            <a:ext cx="17188995" cy="6390775"/>
          </a:xfrm>
          <a:prstGeom prst="rect">
            <a:avLst/>
          </a:prstGeom>
          <a:solidFill>
            <a:srgbClr val="545454">
              <a:alpha val="4706"/>
            </a:srgbClr>
          </a:solidFill>
        </p:spPr>
        <p:txBody>
          <a:bodyPr/>
          <a:lstStyle/>
          <a:p>
            <a:endParaRPr lang="en-US" sz="1200"/>
          </a:p>
        </p:txBody>
      </p:sp>
      <p:sp>
        <p:nvSpPr>
          <p:cNvPr id="3" name="AutoShape 3">
            <a:extLst>
              <a:ext uri="{FF2B5EF4-FFF2-40B4-BE49-F238E27FC236}">
                <a16:creationId xmlns:a16="http://schemas.microsoft.com/office/drawing/2014/main" id="{DA85B98F-9FC9-B470-22E6-97DEEE8F65BE}"/>
              </a:ext>
            </a:extLst>
          </p:cNvPr>
          <p:cNvSpPr/>
          <p:nvPr/>
        </p:nvSpPr>
        <p:spPr>
          <a:xfrm rot="-2700000">
            <a:off x="10427665" y="6028867"/>
            <a:ext cx="3528671" cy="1658267"/>
          </a:xfrm>
          <a:prstGeom prst="rect">
            <a:avLst/>
          </a:prstGeom>
          <a:solidFill>
            <a:srgbClr val="213559"/>
          </a:solidFill>
        </p:spPr>
        <p:txBody>
          <a:bodyPr/>
          <a:lstStyle/>
          <a:p>
            <a:endParaRPr lang="en-US" sz="1200"/>
          </a:p>
        </p:txBody>
      </p:sp>
      <p:sp>
        <p:nvSpPr>
          <p:cNvPr id="4" name="AutoShape 4">
            <a:extLst>
              <a:ext uri="{FF2B5EF4-FFF2-40B4-BE49-F238E27FC236}">
                <a16:creationId xmlns:a16="http://schemas.microsoft.com/office/drawing/2014/main" id="{3A6B6B8D-D6EE-FB2F-3EDE-B1CE2615BDE4}"/>
              </a:ext>
            </a:extLst>
          </p:cNvPr>
          <p:cNvSpPr/>
          <p:nvPr/>
        </p:nvSpPr>
        <p:spPr>
          <a:xfrm rot="-2700000">
            <a:off x="-1764335" y="-829134"/>
            <a:ext cx="3528671" cy="1658267"/>
          </a:xfrm>
          <a:prstGeom prst="rect">
            <a:avLst/>
          </a:prstGeom>
          <a:solidFill>
            <a:srgbClr val="F00808"/>
          </a:solidFill>
        </p:spPr>
        <p:txBody>
          <a:bodyPr/>
          <a:lstStyle/>
          <a:p>
            <a:endParaRPr lang="en-US" sz="1200"/>
          </a:p>
        </p:txBody>
      </p:sp>
      <p:sp>
        <p:nvSpPr>
          <p:cNvPr id="5" name="AutoShape 5">
            <a:extLst>
              <a:ext uri="{FF2B5EF4-FFF2-40B4-BE49-F238E27FC236}">
                <a16:creationId xmlns:a16="http://schemas.microsoft.com/office/drawing/2014/main" id="{98553BB8-D06D-F9AC-B34A-8E42BD982A07}"/>
              </a:ext>
            </a:extLst>
          </p:cNvPr>
          <p:cNvSpPr/>
          <p:nvPr/>
        </p:nvSpPr>
        <p:spPr>
          <a:xfrm>
            <a:off x="93922" y="100356"/>
            <a:ext cx="12004156" cy="6657289"/>
          </a:xfrm>
          <a:prstGeom prst="rect">
            <a:avLst/>
          </a:prstGeom>
          <a:solidFill>
            <a:srgbClr val="31356E"/>
          </a:solidFill>
        </p:spPr>
        <p:txBody>
          <a:bodyPr/>
          <a:lstStyle/>
          <a:p>
            <a:endParaRPr lang="en-US" sz="1200"/>
          </a:p>
        </p:txBody>
      </p:sp>
      <p:grpSp>
        <p:nvGrpSpPr>
          <p:cNvPr id="6" name="Group 6">
            <a:extLst>
              <a:ext uri="{FF2B5EF4-FFF2-40B4-BE49-F238E27FC236}">
                <a16:creationId xmlns:a16="http://schemas.microsoft.com/office/drawing/2014/main" id="{D26B97C5-706E-1D14-EF56-04173ADFDC0B}"/>
              </a:ext>
            </a:extLst>
          </p:cNvPr>
          <p:cNvGrpSpPr/>
          <p:nvPr/>
        </p:nvGrpSpPr>
        <p:grpSpPr>
          <a:xfrm>
            <a:off x="6099176" y="685800"/>
            <a:ext cx="5407025" cy="2350190"/>
            <a:chOff x="0" y="0"/>
            <a:chExt cx="10814050" cy="4700380"/>
          </a:xfrm>
        </p:grpSpPr>
        <p:pic>
          <p:nvPicPr>
            <p:cNvPr id="7" name="Picture 7">
              <a:extLst>
                <a:ext uri="{FF2B5EF4-FFF2-40B4-BE49-F238E27FC236}">
                  <a16:creationId xmlns:a16="http://schemas.microsoft.com/office/drawing/2014/main" id="{9B38CA45-DAE8-95FA-89F5-B09E1CC9D743}"/>
                </a:ext>
              </a:extLst>
            </p:cNvPr>
            <p:cNvPicPr>
              <a:picLocks noChangeAspect="1"/>
            </p:cNvPicPr>
            <p:nvPr/>
          </p:nvPicPr>
          <p:blipFill>
            <a:blip r:embed="rId2"/>
            <a:srcRect t="10352" b="10352"/>
            <a:stretch>
              <a:fillRect/>
            </a:stretch>
          </p:blipFill>
          <p:spPr>
            <a:xfrm>
              <a:off x="0" y="0"/>
              <a:ext cx="10814050" cy="4700380"/>
            </a:xfrm>
            <a:prstGeom prst="rect">
              <a:avLst/>
            </a:prstGeom>
          </p:spPr>
        </p:pic>
      </p:grpSp>
      <p:sp>
        <p:nvSpPr>
          <p:cNvPr id="8" name="AutoShape 8">
            <a:extLst>
              <a:ext uri="{FF2B5EF4-FFF2-40B4-BE49-F238E27FC236}">
                <a16:creationId xmlns:a16="http://schemas.microsoft.com/office/drawing/2014/main" id="{D9370A2D-B22A-622B-7743-965DEEE5AD80}"/>
              </a:ext>
            </a:extLst>
          </p:cNvPr>
          <p:cNvSpPr/>
          <p:nvPr/>
        </p:nvSpPr>
        <p:spPr>
          <a:xfrm rot="-5400000">
            <a:off x="2059580" y="5034684"/>
            <a:ext cx="2268681" cy="0"/>
          </a:xfrm>
          <a:prstGeom prst="line">
            <a:avLst/>
          </a:prstGeom>
          <a:ln w="9525" cap="rnd">
            <a:solidFill>
              <a:srgbClr val="F4F4F4"/>
            </a:solidFill>
            <a:prstDash val="solid"/>
            <a:headEnd type="none" w="sm" len="sm"/>
            <a:tailEnd type="none" w="sm" len="sm"/>
          </a:ln>
        </p:spPr>
        <p:txBody>
          <a:bodyPr/>
          <a:lstStyle/>
          <a:p>
            <a:endParaRPr lang="en-US" sz="1200"/>
          </a:p>
        </p:txBody>
      </p:sp>
      <p:sp>
        <p:nvSpPr>
          <p:cNvPr id="9" name="AutoShape 9">
            <a:extLst>
              <a:ext uri="{FF2B5EF4-FFF2-40B4-BE49-F238E27FC236}">
                <a16:creationId xmlns:a16="http://schemas.microsoft.com/office/drawing/2014/main" id="{012F1FF7-7032-6A20-C1BD-C4264B0F5C22}"/>
              </a:ext>
            </a:extLst>
          </p:cNvPr>
          <p:cNvSpPr/>
          <p:nvPr/>
        </p:nvSpPr>
        <p:spPr>
          <a:xfrm rot="-5400000">
            <a:off x="4961660" y="5034684"/>
            <a:ext cx="2268681" cy="0"/>
          </a:xfrm>
          <a:prstGeom prst="line">
            <a:avLst/>
          </a:prstGeom>
          <a:ln w="9525" cap="rnd">
            <a:solidFill>
              <a:srgbClr val="F4F4F4"/>
            </a:solidFill>
            <a:prstDash val="solid"/>
            <a:headEnd type="none" w="sm" len="sm"/>
            <a:tailEnd type="none" w="sm" len="sm"/>
          </a:ln>
        </p:spPr>
        <p:txBody>
          <a:bodyPr/>
          <a:lstStyle/>
          <a:p>
            <a:endParaRPr lang="en-US" sz="1200"/>
          </a:p>
        </p:txBody>
      </p:sp>
      <p:sp>
        <p:nvSpPr>
          <p:cNvPr id="10" name="AutoShape 10">
            <a:extLst>
              <a:ext uri="{FF2B5EF4-FFF2-40B4-BE49-F238E27FC236}">
                <a16:creationId xmlns:a16="http://schemas.microsoft.com/office/drawing/2014/main" id="{97C72FA3-4243-BF85-A1A3-78E62114D713}"/>
              </a:ext>
            </a:extLst>
          </p:cNvPr>
          <p:cNvSpPr/>
          <p:nvPr/>
        </p:nvSpPr>
        <p:spPr>
          <a:xfrm rot="-5400000">
            <a:off x="7863740" y="5034684"/>
            <a:ext cx="2268681" cy="0"/>
          </a:xfrm>
          <a:prstGeom prst="line">
            <a:avLst/>
          </a:prstGeom>
          <a:ln w="9525" cap="rnd">
            <a:solidFill>
              <a:srgbClr val="F4F4F4"/>
            </a:solidFill>
            <a:prstDash val="solid"/>
            <a:headEnd type="none" w="sm" len="sm"/>
            <a:tailEnd type="none" w="sm" len="sm"/>
          </a:ln>
        </p:spPr>
        <p:txBody>
          <a:bodyPr/>
          <a:lstStyle/>
          <a:p>
            <a:endParaRPr lang="en-US" sz="1200"/>
          </a:p>
        </p:txBody>
      </p:sp>
      <p:sp>
        <p:nvSpPr>
          <p:cNvPr id="11" name="TextBox 11">
            <a:extLst>
              <a:ext uri="{FF2B5EF4-FFF2-40B4-BE49-F238E27FC236}">
                <a16:creationId xmlns:a16="http://schemas.microsoft.com/office/drawing/2014/main" id="{EDFEAFB7-2385-495E-5CF4-387957C209E0}"/>
              </a:ext>
            </a:extLst>
          </p:cNvPr>
          <p:cNvSpPr txBox="1"/>
          <p:nvPr/>
        </p:nvSpPr>
        <p:spPr>
          <a:xfrm>
            <a:off x="685800" y="1091784"/>
            <a:ext cx="4764164" cy="1486689"/>
          </a:xfrm>
          <a:prstGeom prst="rect">
            <a:avLst/>
          </a:prstGeom>
        </p:spPr>
        <p:txBody>
          <a:bodyPr lIns="0" tIns="0" rIns="0" bIns="0" rtlCol="0" anchor="t">
            <a:spAutoFit/>
          </a:bodyPr>
          <a:lstStyle/>
          <a:p>
            <a:pPr>
              <a:lnSpc>
                <a:spcPts val="6048"/>
              </a:lnSpc>
            </a:pPr>
            <a:r>
              <a:rPr lang="en-US" sz="4800" b="1" i="1" spc="-283">
                <a:solidFill>
                  <a:srgbClr val="FFFFFF"/>
                </a:solidFill>
                <a:latin typeface="Montserrat Bold Italics"/>
                <a:ea typeface="Montserrat Bold Italics"/>
                <a:cs typeface="Montserrat Bold Italics"/>
                <a:sym typeface="Montserrat Bold Italics"/>
              </a:rPr>
              <a:t>BENEFITS OF COACHING</a:t>
            </a:r>
          </a:p>
        </p:txBody>
      </p:sp>
      <p:sp>
        <p:nvSpPr>
          <p:cNvPr id="12" name="TextBox 12">
            <a:extLst>
              <a:ext uri="{FF2B5EF4-FFF2-40B4-BE49-F238E27FC236}">
                <a16:creationId xmlns:a16="http://schemas.microsoft.com/office/drawing/2014/main" id="{7F31FC1E-0260-F838-052C-1A2E26B5BA2D}"/>
              </a:ext>
            </a:extLst>
          </p:cNvPr>
          <p:cNvSpPr txBox="1"/>
          <p:nvPr/>
        </p:nvSpPr>
        <p:spPr>
          <a:xfrm>
            <a:off x="685800" y="4274761"/>
            <a:ext cx="2114160" cy="1975862"/>
          </a:xfrm>
          <a:prstGeom prst="rect">
            <a:avLst/>
          </a:prstGeom>
        </p:spPr>
        <p:txBody>
          <a:bodyPr lIns="0" tIns="0" rIns="0" bIns="0" rtlCol="0" anchor="t">
            <a:spAutoFit/>
          </a:bodyPr>
          <a:lstStyle/>
          <a:p>
            <a:pPr>
              <a:lnSpc>
                <a:spcPts val="2591"/>
              </a:lnSpc>
              <a:spcBef>
                <a:spcPct val="0"/>
              </a:spcBef>
            </a:pPr>
            <a:r>
              <a:rPr lang="en-US" sz="1851" spc="37">
                <a:solidFill>
                  <a:srgbClr val="FFFFFF"/>
                </a:solidFill>
                <a:latin typeface="Montserrat"/>
                <a:ea typeface="Montserrat"/>
                <a:cs typeface="Montserrat"/>
                <a:sym typeface="Montserrat"/>
              </a:rPr>
              <a:t>Most people have a desire to become a better version of themselves - you can help them.</a:t>
            </a:r>
          </a:p>
        </p:txBody>
      </p:sp>
      <p:sp>
        <p:nvSpPr>
          <p:cNvPr id="13" name="TextBox 13">
            <a:extLst>
              <a:ext uri="{FF2B5EF4-FFF2-40B4-BE49-F238E27FC236}">
                <a16:creationId xmlns:a16="http://schemas.microsoft.com/office/drawing/2014/main" id="{035B1D11-FD92-B658-188D-838A3F4ABE56}"/>
              </a:ext>
            </a:extLst>
          </p:cNvPr>
          <p:cNvSpPr txBox="1"/>
          <p:nvPr/>
        </p:nvSpPr>
        <p:spPr>
          <a:xfrm>
            <a:off x="685800" y="3878119"/>
            <a:ext cx="2114160" cy="238335"/>
          </a:xfrm>
          <a:prstGeom prst="rect">
            <a:avLst/>
          </a:prstGeom>
        </p:spPr>
        <p:txBody>
          <a:bodyPr lIns="0" tIns="0" rIns="0" bIns="0" rtlCol="0" anchor="t">
            <a:spAutoFit/>
          </a:bodyPr>
          <a:lstStyle/>
          <a:p>
            <a:pPr>
              <a:lnSpc>
                <a:spcPts val="2031"/>
              </a:lnSpc>
              <a:spcBef>
                <a:spcPct val="0"/>
              </a:spcBef>
            </a:pPr>
            <a:r>
              <a:rPr lang="en-US" sz="1451" b="1" spc="29">
                <a:solidFill>
                  <a:srgbClr val="FFFFFF"/>
                </a:solidFill>
                <a:latin typeface="Montserrat Bold"/>
                <a:ea typeface="Montserrat Bold"/>
                <a:cs typeface="Montserrat Bold"/>
                <a:sym typeface="Montserrat Bold"/>
              </a:rPr>
              <a:t>Motivate and Inspire</a:t>
            </a:r>
          </a:p>
        </p:txBody>
      </p:sp>
      <p:sp>
        <p:nvSpPr>
          <p:cNvPr id="14" name="TextBox 14">
            <a:extLst>
              <a:ext uri="{FF2B5EF4-FFF2-40B4-BE49-F238E27FC236}">
                <a16:creationId xmlns:a16="http://schemas.microsoft.com/office/drawing/2014/main" id="{C0506A3F-9C8E-0241-CB01-B12A1863C0A6}"/>
              </a:ext>
            </a:extLst>
          </p:cNvPr>
          <p:cNvSpPr txBox="1"/>
          <p:nvPr/>
        </p:nvSpPr>
        <p:spPr>
          <a:xfrm>
            <a:off x="3587880" y="4274760"/>
            <a:ext cx="2114160" cy="1899944"/>
          </a:xfrm>
          <a:prstGeom prst="rect">
            <a:avLst/>
          </a:prstGeom>
        </p:spPr>
        <p:txBody>
          <a:bodyPr lIns="0" tIns="0" rIns="0" bIns="0" rtlCol="0" anchor="t">
            <a:spAutoFit/>
          </a:bodyPr>
          <a:lstStyle/>
          <a:p>
            <a:pPr>
              <a:lnSpc>
                <a:spcPts val="2497"/>
              </a:lnSpc>
              <a:spcBef>
                <a:spcPct val="0"/>
              </a:spcBef>
            </a:pPr>
            <a:r>
              <a:rPr lang="en-US" sz="1784" spc="35">
                <a:solidFill>
                  <a:srgbClr val="FFFFFF"/>
                </a:solidFill>
                <a:latin typeface="Montserrat"/>
                <a:ea typeface="Montserrat"/>
                <a:cs typeface="Montserrat"/>
                <a:sym typeface="Montserrat"/>
              </a:rPr>
              <a:t>When people feel invested in, they give more to the organization that is investing in them.</a:t>
            </a:r>
          </a:p>
        </p:txBody>
      </p:sp>
      <p:sp>
        <p:nvSpPr>
          <p:cNvPr id="15" name="TextBox 15">
            <a:extLst>
              <a:ext uri="{FF2B5EF4-FFF2-40B4-BE49-F238E27FC236}">
                <a16:creationId xmlns:a16="http://schemas.microsoft.com/office/drawing/2014/main" id="{5B14C9CF-0269-59D9-DE10-96FF848EED43}"/>
              </a:ext>
            </a:extLst>
          </p:cNvPr>
          <p:cNvSpPr txBox="1"/>
          <p:nvPr/>
        </p:nvSpPr>
        <p:spPr>
          <a:xfrm>
            <a:off x="3587880" y="3878119"/>
            <a:ext cx="2114160" cy="226600"/>
          </a:xfrm>
          <a:prstGeom prst="rect">
            <a:avLst/>
          </a:prstGeom>
        </p:spPr>
        <p:txBody>
          <a:bodyPr lIns="0" tIns="0" rIns="0" bIns="0" rtlCol="0" anchor="t">
            <a:spAutoFit/>
          </a:bodyPr>
          <a:lstStyle/>
          <a:p>
            <a:pPr>
              <a:lnSpc>
                <a:spcPts val="1938"/>
              </a:lnSpc>
              <a:spcBef>
                <a:spcPct val="0"/>
              </a:spcBef>
            </a:pPr>
            <a:r>
              <a:rPr lang="en-US" sz="1384" b="1" spc="27">
                <a:solidFill>
                  <a:srgbClr val="FFFFFF"/>
                </a:solidFill>
                <a:latin typeface="Montserrat Bold"/>
                <a:ea typeface="Montserrat Bold"/>
                <a:cs typeface="Montserrat Bold"/>
                <a:sym typeface="Montserrat Bold"/>
              </a:rPr>
              <a:t>Increase Engagement</a:t>
            </a:r>
          </a:p>
        </p:txBody>
      </p:sp>
      <p:sp>
        <p:nvSpPr>
          <p:cNvPr id="16" name="TextBox 16">
            <a:extLst>
              <a:ext uri="{FF2B5EF4-FFF2-40B4-BE49-F238E27FC236}">
                <a16:creationId xmlns:a16="http://schemas.microsoft.com/office/drawing/2014/main" id="{D33842AF-563A-89CC-CDE2-494E0AE59027}"/>
              </a:ext>
            </a:extLst>
          </p:cNvPr>
          <p:cNvSpPr txBox="1"/>
          <p:nvPr/>
        </p:nvSpPr>
        <p:spPr>
          <a:xfrm>
            <a:off x="6489960" y="4274760"/>
            <a:ext cx="2114160" cy="1672446"/>
          </a:xfrm>
          <a:prstGeom prst="rect">
            <a:avLst/>
          </a:prstGeom>
        </p:spPr>
        <p:txBody>
          <a:bodyPr lIns="0" tIns="0" rIns="0" bIns="0" rtlCol="0" anchor="t">
            <a:spAutoFit/>
          </a:bodyPr>
          <a:lstStyle/>
          <a:p>
            <a:pPr>
              <a:lnSpc>
                <a:spcPts val="2217"/>
              </a:lnSpc>
              <a:spcBef>
                <a:spcPct val="0"/>
              </a:spcBef>
            </a:pPr>
            <a:r>
              <a:rPr lang="en-US" sz="1584" spc="31">
                <a:solidFill>
                  <a:srgbClr val="FFFFFF"/>
                </a:solidFill>
                <a:latin typeface="Montserrat"/>
                <a:ea typeface="Montserrat"/>
                <a:cs typeface="Montserrat"/>
                <a:sym typeface="Montserrat"/>
              </a:rPr>
              <a:t>Oftentimes, leaders don’t get many opportunities to continue to grow and develop their potential</a:t>
            </a:r>
          </a:p>
        </p:txBody>
      </p:sp>
      <p:sp>
        <p:nvSpPr>
          <p:cNvPr id="17" name="TextBox 17">
            <a:extLst>
              <a:ext uri="{FF2B5EF4-FFF2-40B4-BE49-F238E27FC236}">
                <a16:creationId xmlns:a16="http://schemas.microsoft.com/office/drawing/2014/main" id="{69A8FE76-A90A-3400-6D8E-7B6D8EE5B541}"/>
              </a:ext>
            </a:extLst>
          </p:cNvPr>
          <p:cNvSpPr txBox="1"/>
          <p:nvPr/>
        </p:nvSpPr>
        <p:spPr>
          <a:xfrm>
            <a:off x="6489960" y="3865419"/>
            <a:ext cx="2114160" cy="261803"/>
          </a:xfrm>
          <a:prstGeom prst="rect">
            <a:avLst/>
          </a:prstGeom>
        </p:spPr>
        <p:txBody>
          <a:bodyPr lIns="0" tIns="0" rIns="0" bIns="0" rtlCol="0" anchor="t">
            <a:spAutoFit/>
          </a:bodyPr>
          <a:lstStyle/>
          <a:p>
            <a:pPr>
              <a:lnSpc>
                <a:spcPts val="2217"/>
              </a:lnSpc>
              <a:spcBef>
                <a:spcPct val="0"/>
              </a:spcBef>
            </a:pPr>
            <a:r>
              <a:rPr lang="en-US" sz="1584" b="1" spc="31">
                <a:solidFill>
                  <a:srgbClr val="FFFFFF"/>
                </a:solidFill>
                <a:latin typeface="Montserrat Bold"/>
                <a:ea typeface="Montserrat Bold"/>
                <a:cs typeface="Montserrat Bold"/>
                <a:sym typeface="Montserrat Bold"/>
              </a:rPr>
              <a:t>Develop Potential</a:t>
            </a:r>
          </a:p>
        </p:txBody>
      </p:sp>
      <p:sp>
        <p:nvSpPr>
          <p:cNvPr id="18" name="TextBox 18">
            <a:extLst>
              <a:ext uri="{FF2B5EF4-FFF2-40B4-BE49-F238E27FC236}">
                <a16:creationId xmlns:a16="http://schemas.microsoft.com/office/drawing/2014/main" id="{36C307DD-07ED-BBD8-6035-53B2B61067D8}"/>
              </a:ext>
            </a:extLst>
          </p:cNvPr>
          <p:cNvSpPr txBox="1"/>
          <p:nvPr/>
        </p:nvSpPr>
        <p:spPr>
          <a:xfrm>
            <a:off x="9392040" y="4274760"/>
            <a:ext cx="2114160" cy="1309013"/>
          </a:xfrm>
          <a:prstGeom prst="rect">
            <a:avLst/>
          </a:prstGeom>
        </p:spPr>
        <p:txBody>
          <a:bodyPr lIns="0" tIns="0" rIns="0" bIns="0" rtlCol="0" anchor="t">
            <a:spAutoFit/>
          </a:bodyPr>
          <a:lstStyle/>
          <a:p>
            <a:pPr>
              <a:lnSpc>
                <a:spcPts val="2591"/>
              </a:lnSpc>
              <a:spcBef>
                <a:spcPct val="0"/>
              </a:spcBef>
            </a:pPr>
            <a:r>
              <a:rPr lang="en-US" sz="1851" spc="37">
                <a:solidFill>
                  <a:srgbClr val="FFFFFF"/>
                </a:solidFill>
                <a:latin typeface="Montserrat"/>
                <a:ea typeface="Montserrat"/>
                <a:cs typeface="Montserrat"/>
                <a:sym typeface="Montserrat"/>
              </a:rPr>
              <a:t>A leader with a coach performs better than one without. </a:t>
            </a:r>
          </a:p>
        </p:txBody>
      </p:sp>
      <p:sp>
        <p:nvSpPr>
          <p:cNvPr id="19" name="TextBox 19">
            <a:extLst>
              <a:ext uri="{FF2B5EF4-FFF2-40B4-BE49-F238E27FC236}">
                <a16:creationId xmlns:a16="http://schemas.microsoft.com/office/drawing/2014/main" id="{87C47B54-5D32-2E83-5BF6-BE5636ACC014}"/>
              </a:ext>
            </a:extLst>
          </p:cNvPr>
          <p:cNvSpPr txBox="1"/>
          <p:nvPr/>
        </p:nvSpPr>
        <p:spPr>
          <a:xfrm>
            <a:off x="9392040" y="3865419"/>
            <a:ext cx="2114160" cy="285271"/>
          </a:xfrm>
          <a:prstGeom prst="rect">
            <a:avLst/>
          </a:prstGeom>
        </p:spPr>
        <p:txBody>
          <a:bodyPr lIns="0" tIns="0" rIns="0" bIns="0" rtlCol="0" anchor="t">
            <a:spAutoFit/>
          </a:bodyPr>
          <a:lstStyle/>
          <a:p>
            <a:pPr>
              <a:lnSpc>
                <a:spcPts val="2404"/>
              </a:lnSpc>
              <a:spcBef>
                <a:spcPct val="0"/>
              </a:spcBef>
            </a:pPr>
            <a:r>
              <a:rPr lang="en-US" sz="1717" b="1" spc="34">
                <a:solidFill>
                  <a:srgbClr val="FFFFFF"/>
                </a:solidFill>
                <a:latin typeface="Montserrat Bold"/>
                <a:ea typeface="Montserrat Bold"/>
                <a:cs typeface="Montserrat Bold"/>
                <a:sym typeface="Montserrat Bold"/>
              </a:rPr>
              <a:t>Improve Results</a:t>
            </a:r>
          </a:p>
        </p:txBody>
      </p:sp>
    </p:spTree>
    <p:extLst>
      <p:ext uri="{BB962C8B-B14F-4D97-AF65-F5344CB8AC3E}">
        <p14:creationId xmlns:p14="http://schemas.microsoft.com/office/powerpoint/2010/main" val="3694934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A81382-5394-E384-F20C-B1BC355B1B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4475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D8B97-1829-8B2C-34F4-3F4564BFD1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345C2-4DB8-E408-69F2-3C0B0C25C763}"/>
              </a:ext>
            </a:extLst>
          </p:cNvPr>
          <p:cNvSpPr>
            <a:spLocks noGrp="1"/>
          </p:cNvSpPr>
          <p:nvPr>
            <p:ph type="title"/>
          </p:nvPr>
        </p:nvSpPr>
        <p:spPr>
          <a:xfrm>
            <a:off x="1307092" y="467591"/>
            <a:ext cx="8792872" cy="1143000"/>
          </a:xfrm>
        </p:spPr>
        <p:txBody>
          <a:bodyPr/>
          <a:lstStyle/>
          <a:p>
            <a:r>
              <a:rPr lang="en-US" dirty="0"/>
              <a:t>How to log in – Verify Identity</a:t>
            </a:r>
            <a:br>
              <a:rPr lang="en-US" dirty="0"/>
            </a:br>
            <a:br>
              <a:rPr lang="en-US" dirty="0"/>
            </a:br>
            <a:endParaRPr lang="en-US" dirty="0"/>
          </a:p>
        </p:txBody>
      </p:sp>
      <p:sp>
        <p:nvSpPr>
          <p:cNvPr id="3" name="Content Placeholder 2">
            <a:extLst>
              <a:ext uri="{FF2B5EF4-FFF2-40B4-BE49-F238E27FC236}">
                <a16:creationId xmlns:a16="http://schemas.microsoft.com/office/drawing/2014/main" id="{8B428309-D546-0F19-C897-AAD6F9082FCB}"/>
              </a:ext>
            </a:extLst>
          </p:cNvPr>
          <p:cNvSpPr>
            <a:spLocks noGrp="1"/>
          </p:cNvSpPr>
          <p:nvPr>
            <p:ph sz="half" idx="1"/>
          </p:nvPr>
        </p:nvSpPr>
        <p:spPr>
          <a:xfrm>
            <a:off x="725200" y="467591"/>
            <a:ext cx="11078872" cy="1438420"/>
          </a:xfrm>
        </p:spPr>
        <p:txBody>
          <a:bodyPr/>
          <a:lstStyle/>
          <a:p>
            <a:pPr marL="457200" indent="-457200">
              <a:buFont typeface="Arial" panose="020B0604020202020204" pitchFamily="34" charset="0"/>
              <a:buChar char="•"/>
            </a:pPr>
            <a:r>
              <a:rPr lang="en-US" sz="2400" dirty="0"/>
              <a:t>     </a:t>
            </a:r>
          </a:p>
          <a:p>
            <a:pPr marL="457200" indent="-457200">
              <a:buFont typeface="Arial" panose="020B0604020202020204" pitchFamily="34" charset="0"/>
              <a:buChar char="•"/>
            </a:pPr>
            <a:endParaRPr lang="en-US" sz="2400" dirty="0"/>
          </a:p>
          <a:p>
            <a:r>
              <a:rPr lang="en-US" sz="2400" dirty="0"/>
              <a:t>Enter the same email address that you received the invitation.</a:t>
            </a:r>
          </a:p>
          <a:p>
            <a:endParaRPr lang="en-US" sz="2400" dirty="0"/>
          </a:p>
          <a:p>
            <a:endParaRPr lang="en-US" sz="2400" dirty="0"/>
          </a:p>
          <a:p>
            <a:pPr marL="457200" indent="-457200">
              <a:buFont typeface="Arial" panose="020B0604020202020204" pitchFamily="34" charset="0"/>
              <a:buChar char="•"/>
            </a:pPr>
            <a:endParaRPr lang="en-US" dirty="0"/>
          </a:p>
          <a:p>
            <a:endParaRPr lang="en-US" dirty="0"/>
          </a:p>
        </p:txBody>
      </p:sp>
      <p:pic>
        <p:nvPicPr>
          <p:cNvPr id="8" name="Picture 7">
            <a:extLst>
              <a:ext uri="{FF2B5EF4-FFF2-40B4-BE49-F238E27FC236}">
                <a16:creationId xmlns:a16="http://schemas.microsoft.com/office/drawing/2014/main" id="{60536FFF-F129-F3BE-47E0-303C98BDD282}"/>
              </a:ext>
            </a:extLst>
          </p:cNvPr>
          <p:cNvPicPr>
            <a:picLocks noChangeAspect="1"/>
          </p:cNvPicPr>
          <p:nvPr/>
        </p:nvPicPr>
        <p:blipFill>
          <a:blip r:embed="rId2"/>
          <a:stretch>
            <a:fillRect/>
          </a:stretch>
        </p:blipFill>
        <p:spPr>
          <a:xfrm>
            <a:off x="2560067" y="1906011"/>
            <a:ext cx="6115904" cy="4484398"/>
          </a:xfrm>
          <a:prstGeom prst="rect">
            <a:avLst/>
          </a:prstGeom>
        </p:spPr>
      </p:pic>
    </p:spTree>
    <p:extLst>
      <p:ext uri="{BB962C8B-B14F-4D97-AF65-F5344CB8AC3E}">
        <p14:creationId xmlns:p14="http://schemas.microsoft.com/office/powerpoint/2010/main" val="7335616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ABE024-82A8-7F06-24A4-D72232D15B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6DC2A-2AF1-81C1-7F9F-0C12447902A6}"/>
              </a:ext>
            </a:extLst>
          </p:cNvPr>
          <p:cNvSpPr>
            <a:spLocks noGrp="1"/>
          </p:cNvSpPr>
          <p:nvPr>
            <p:ph type="title"/>
          </p:nvPr>
        </p:nvSpPr>
        <p:spPr>
          <a:xfrm>
            <a:off x="1307092" y="467591"/>
            <a:ext cx="8792872" cy="1143000"/>
          </a:xfrm>
        </p:spPr>
        <p:txBody>
          <a:bodyPr/>
          <a:lstStyle/>
          <a:p>
            <a:r>
              <a:rPr lang="en-US" dirty="0"/>
              <a:t>How to log in – Verify Identity</a:t>
            </a:r>
            <a:br>
              <a:rPr lang="en-US" dirty="0"/>
            </a:br>
            <a:br>
              <a:rPr lang="en-US" dirty="0"/>
            </a:br>
            <a:endParaRPr lang="en-US" dirty="0"/>
          </a:p>
        </p:txBody>
      </p:sp>
      <p:sp>
        <p:nvSpPr>
          <p:cNvPr id="3" name="Content Placeholder 2">
            <a:extLst>
              <a:ext uri="{FF2B5EF4-FFF2-40B4-BE49-F238E27FC236}">
                <a16:creationId xmlns:a16="http://schemas.microsoft.com/office/drawing/2014/main" id="{4C23ED8A-ADA6-E55F-47DF-A77E38B27420}"/>
              </a:ext>
            </a:extLst>
          </p:cNvPr>
          <p:cNvSpPr>
            <a:spLocks noGrp="1"/>
          </p:cNvSpPr>
          <p:nvPr>
            <p:ph sz="half" idx="1"/>
          </p:nvPr>
        </p:nvSpPr>
        <p:spPr>
          <a:xfrm>
            <a:off x="301336" y="467591"/>
            <a:ext cx="11502736" cy="1438420"/>
          </a:xfrm>
        </p:spPr>
        <p:txBody>
          <a:bodyPr/>
          <a:lstStyle/>
          <a:p>
            <a:pPr marL="457200" indent="-457200">
              <a:buFont typeface="Arial" panose="020B0604020202020204" pitchFamily="34" charset="0"/>
              <a:buChar char="•"/>
            </a:pPr>
            <a:r>
              <a:rPr lang="en-US" sz="2400" dirty="0"/>
              <a:t>     </a:t>
            </a:r>
          </a:p>
          <a:p>
            <a:pPr marL="457200" indent="-457200">
              <a:buFont typeface="Arial" panose="020B0604020202020204" pitchFamily="34" charset="0"/>
              <a:buChar char="•"/>
            </a:pPr>
            <a:endParaRPr lang="en-US" sz="2400" dirty="0"/>
          </a:p>
          <a:p>
            <a:endParaRPr lang="en-US" sz="2400" dirty="0"/>
          </a:p>
          <a:p>
            <a:endParaRPr lang="en-US" sz="2400" dirty="0"/>
          </a:p>
          <a:p>
            <a:r>
              <a:rPr lang="en-US" sz="2400" dirty="0"/>
              <a:t>Where is my code?</a:t>
            </a:r>
          </a:p>
          <a:p>
            <a:endParaRPr lang="en-US" sz="2400" dirty="0"/>
          </a:p>
          <a:p>
            <a:r>
              <a:rPr lang="en-US" sz="2400" dirty="0"/>
              <a:t>Return to your inbox</a:t>
            </a:r>
          </a:p>
          <a:p>
            <a:endParaRPr lang="en-US" sz="2400" dirty="0"/>
          </a:p>
          <a:p>
            <a:endParaRPr lang="en-US" sz="2400" dirty="0"/>
          </a:p>
          <a:p>
            <a:endParaRPr lang="en-US" sz="2400" dirty="0"/>
          </a:p>
          <a:p>
            <a:endParaRPr lang="en-US" sz="2400" dirty="0"/>
          </a:p>
          <a:p>
            <a:pPr marL="457200" indent="-45720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77E1A42E-BFAD-F6FD-F180-B6D461F61EFB}"/>
              </a:ext>
            </a:extLst>
          </p:cNvPr>
          <p:cNvPicPr>
            <a:picLocks noChangeAspect="1"/>
          </p:cNvPicPr>
          <p:nvPr/>
        </p:nvPicPr>
        <p:blipFill>
          <a:blip r:embed="rId2"/>
          <a:stretch>
            <a:fillRect/>
          </a:stretch>
        </p:blipFill>
        <p:spPr>
          <a:xfrm>
            <a:off x="4748646" y="1295919"/>
            <a:ext cx="5424054" cy="4972744"/>
          </a:xfrm>
          <a:prstGeom prst="rect">
            <a:avLst/>
          </a:prstGeom>
        </p:spPr>
      </p:pic>
    </p:spTree>
    <p:extLst>
      <p:ext uri="{BB962C8B-B14F-4D97-AF65-F5344CB8AC3E}">
        <p14:creationId xmlns:p14="http://schemas.microsoft.com/office/powerpoint/2010/main" val="1420126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CA15E-2C05-5298-1DF6-1C246E8199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810583-F300-D00A-EABA-D0CDB2472E45}"/>
              </a:ext>
            </a:extLst>
          </p:cNvPr>
          <p:cNvSpPr>
            <a:spLocks noGrp="1"/>
          </p:cNvSpPr>
          <p:nvPr>
            <p:ph type="title"/>
          </p:nvPr>
        </p:nvSpPr>
        <p:spPr>
          <a:xfrm>
            <a:off x="1307092" y="467591"/>
            <a:ext cx="8792872" cy="1143000"/>
          </a:xfrm>
        </p:spPr>
        <p:txBody>
          <a:bodyPr/>
          <a:lstStyle/>
          <a:p>
            <a:r>
              <a:rPr lang="en-US" dirty="0"/>
              <a:t>How to log in – Verify Identity</a:t>
            </a:r>
            <a:br>
              <a:rPr lang="en-US" dirty="0"/>
            </a:br>
            <a:br>
              <a:rPr lang="en-US" dirty="0"/>
            </a:br>
            <a:endParaRPr lang="en-US" dirty="0"/>
          </a:p>
        </p:txBody>
      </p:sp>
      <p:sp>
        <p:nvSpPr>
          <p:cNvPr id="3" name="Content Placeholder 2">
            <a:extLst>
              <a:ext uri="{FF2B5EF4-FFF2-40B4-BE49-F238E27FC236}">
                <a16:creationId xmlns:a16="http://schemas.microsoft.com/office/drawing/2014/main" id="{CE0A81C6-9104-B24F-DB2D-863AF6B9BBBD}"/>
              </a:ext>
            </a:extLst>
          </p:cNvPr>
          <p:cNvSpPr>
            <a:spLocks noGrp="1"/>
          </p:cNvSpPr>
          <p:nvPr>
            <p:ph sz="half" idx="1"/>
          </p:nvPr>
        </p:nvSpPr>
        <p:spPr>
          <a:xfrm>
            <a:off x="301336" y="467591"/>
            <a:ext cx="11502736" cy="1438420"/>
          </a:xfrm>
        </p:spPr>
        <p:txBody>
          <a:bodyPr/>
          <a:lstStyle/>
          <a:p>
            <a:pPr marL="457200" indent="-457200">
              <a:buFont typeface="Arial" panose="020B0604020202020204" pitchFamily="34" charset="0"/>
              <a:buChar char="•"/>
            </a:pPr>
            <a:r>
              <a:rPr lang="en-US" sz="2400" dirty="0"/>
              <a:t>     </a:t>
            </a:r>
          </a:p>
          <a:p>
            <a:pPr marL="457200" indent="-457200">
              <a:buFont typeface="Arial" panose="020B0604020202020204" pitchFamily="34" charset="0"/>
              <a:buChar char="•"/>
            </a:pPr>
            <a:endParaRPr lang="en-US" sz="2400" dirty="0"/>
          </a:p>
          <a:p>
            <a:endParaRPr lang="en-US" sz="2400" dirty="0"/>
          </a:p>
          <a:p>
            <a:r>
              <a:rPr lang="en-US" sz="2400" dirty="0"/>
              <a:t>Copy your code from the Microsoft Email</a:t>
            </a:r>
          </a:p>
          <a:p>
            <a:endParaRPr lang="en-US" sz="2400" dirty="0"/>
          </a:p>
          <a:p>
            <a:endParaRPr lang="en-US" sz="2400" dirty="0"/>
          </a:p>
          <a:p>
            <a:endParaRPr lang="en-US" sz="2400" dirty="0"/>
          </a:p>
          <a:p>
            <a:endParaRPr lang="en-US" sz="2400" dirty="0"/>
          </a:p>
          <a:p>
            <a:endParaRPr lang="en-US" sz="2400" dirty="0"/>
          </a:p>
          <a:p>
            <a:endParaRPr lang="en-US" sz="2400" dirty="0"/>
          </a:p>
          <a:p>
            <a:pPr marL="457200" indent="-457200">
              <a:buFont typeface="Arial" panose="020B0604020202020204" pitchFamily="34" charset="0"/>
              <a:buChar char="•"/>
            </a:pPr>
            <a:endParaRPr lang="en-US" dirty="0"/>
          </a:p>
          <a:p>
            <a:endParaRPr lang="en-US" dirty="0"/>
          </a:p>
        </p:txBody>
      </p:sp>
      <p:pic>
        <p:nvPicPr>
          <p:cNvPr id="6" name="Picture 5">
            <a:extLst>
              <a:ext uri="{FF2B5EF4-FFF2-40B4-BE49-F238E27FC236}">
                <a16:creationId xmlns:a16="http://schemas.microsoft.com/office/drawing/2014/main" id="{17DC67FB-B265-9BBD-5F68-85365C235D6D}"/>
              </a:ext>
            </a:extLst>
          </p:cNvPr>
          <p:cNvPicPr>
            <a:picLocks noChangeAspect="1"/>
          </p:cNvPicPr>
          <p:nvPr/>
        </p:nvPicPr>
        <p:blipFill>
          <a:blip r:embed="rId2"/>
          <a:stretch>
            <a:fillRect/>
          </a:stretch>
        </p:blipFill>
        <p:spPr>
          <a:xfrm>
            <a:off x="644236" y="2487135"/>
            <a:ext cx="10162309" cy="2715004"/>
          </a:xfrm>
          <a:prstGeom prst="rect">
            <a:avLst/>
          </a:prstGeom>
        </p:spPr>
      </p:pic>
    </p:spTree>
    <p:extLst>
      <p:ext uri="{BB962C8B-B14F-4D97-AF65-F5344CB8AC3E}">
        <p14:creationId xmlns:p14="http://schemas.microsoft.com/office/powerpoint/2010/main" val="1730584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3A8A9-63CF-A546-B790-608CB0CB17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4CC13E-8DAD-EB57-4271-C62BB5B67219}"/>
              </a:ext>
            </a:extLst>
          </p:cNvPr>
          <p:cNvSpPr>
            <a:spLocks noGrp="1"/>
          </p:cNvSpPr>
          <p:nvPr>
            <p:ph type="title"/>
          </p:nvPr>
        </p:nvSpPr>
        <p:spPr>
          <a:xfrm>
            <a:off x="1307092" y="467591"/>
            <a:ext cx="8792872" cy="1143000"/>
          </a:xfrm>
        </p:spPr>
        <p:txBody>
          <a:bodyPr/>
          <a:lstStyle/>
          <a:p>
            <a:r>
              <a:rPr lang="en-US" dirty="0"/>
              <a:t>How to log in – Verify Identity</a:t>
            </a:r>
            <a:br>
              <a:rPr lang="en-US" dirty="0"/>
            </a:br>
            <a:br>
              <a:rPr lang="en-US" dirty="0"/>
            </a:br>
            <a:endParaRPr lang="en-US" dirty="0"/>
          </a:p>
        </p:txBody>
      </p:sp>
      <p:sp>
        <p:nvSpPr>
          <p:cNvPr id="3" name="Content Placeholder 2">
            <a:extLst>
              <a:ext uri="{FF2B5EF4-FFF2-40B4-BE49-F238E27FC236}">
                <a16:creationId xmlns:a16="http://schemas.microsoft.com/office/drawing/2014/main" id="{0BF787CE-1850-31B6-EC71-E937CD755EAD}"/>
              </a:ext>
            </a:extLst>
          </p:cNvPr>
          <p:cNvSpPr>
            <a:spLocks noGrp="1"/>
          </p:cNvSpPr>
          <p:nvPr>
            <p:ph sz="half" idx="1"/>
          </p:nvPr>
        </p:nvSpPr>
        <p:spPr>
          <a:xfrm>
            <a:off x="301336" y="467591"/>
            <a:ext cx="11502736" cy="1438420"/>
          </a:xfrm>
        </p:spPr>
        <p:txBody>
          <a:bodyPr/>
          <a:lstStyle/>
          <a:p>
            <a:pPr marL="457200" indent="-457200">
              <a:buFont typeface="Arial" panose="020B0604020202020204" pitchFamily="34" charset="0"/>
              <a:buChar char="•"/>
            </a:pPr>
            <a:r>
              <a:rPr lang="en-US" sz="2400" dirty="0"/>
              <a:t>     </a:t>
            </a:r>
          </a:p>
          <a:p>
            <a:pPr marL="457200" indent="-457200">
              <a:buFont typeface="Arial" panose="020B0604020202020204" pitchFamily="34" charset="0"/>
              <a:buChar char="•"/>
            </a:pPr>
            <a:endParaRPr lang="en-US" sz="2400" dirty="0"/>
          </a:p>
          <a:p>
            <a:endParaRPr lang="en-US" sz="2400" dirty="0"/>
          </a:p>
          <a:p>
            <a:r>
              <a:rPr lang="en-US" sz="2400" dirty="0"/>
              <a:t>Paste your Code and press ‘Verify’</a:t>
            </a:r>
          </a:p>
          <a:p>
            <a:endParaRPr lang="en-US" sz="2400" dirty="0"/>
          </a:p>
          <a:p>
            <a:endParaRPr lang="en-US" sz="2400" dirty="0"/>
          </a:p>
          <a:p>
            <a:endParaRPr lang="en-US" sz="2400" dirty="0"/>
          </a:p>
          <a:p>
            <a:endParaRPr lang="en-US" sz="2400" dirty="0"/>
          </a:p>
          <a:p>
            <a:endParaRPr lang="en-US" sz="2400" dirty="0"/>
          </a:p>
          <a:p>
            <a:endParaRPr lang="en-US" sz="2400" dirty="0"/>
          </a:p>
          <a:p>
            <a:pPr marL="457200" indent="-457200">
              <a:buFont typeface="Arial" panose="020B0604020202020204" pitchFamily="34" charset="0"/>
              <a:buChar char="•"/>
            </a:pPr>
            <a:endParaRPr lang="en-US" dirty="0"/>
          </a:p>
          <a:p>
            <a:endParaRPr lang="en-US" dirty="0"/>
          </a:p>
        </p:txBody>
      </p:sp>
      <p:pic>
        <p:nvPicPr>
          <p:cNvPr id="5" name="Picture 4">
            <a:extLst>
              <a:ext uri="{FF2B5EF4-FFF2-40B4-BE49-F238E27FC236}">
                <a16:creationId xmlns:a16="http://schemas.microsoft.com/office/drawing/2014/main" id="{C93139CA-3F78-8792-ED26-E7534E52493C}"/>
              </a:ext>
            </a:extLst>
          </p:cNvPr>
          <p:cNvPicPr>
            <a:picLocks noChangeAspect="1"/>
          </p:cNvPicPr>
          <p:nvPr/>
        </p:nvPicPr>
        <p:blipFill>
          <a:blip r:embed="rId2"/>
          <a:stretch>
            <a:fillRect/>
          </a:stretch>
        </p:blipFill>
        <p:spPr>
          <a:xfrm>
            <a:off x="5703528" y="1333207"/>
            <a:ext cx="5402192" cy="4735084"/>
          </a:xfrm>
          <a:prstGeom prst="rect">
            <a:avLst/>
          </a:prstGeom>
        </p:spPr>
      </p:pic>
    </p:spTree>
    <p:extLst>
      <p:ext uri="{BB962C8B-B14F-4D97-AF65-F5344CB8AC3E}">
        <p14:creationId xmlns:p14="http://schemas.microsoft.com/office/powerpoint/2010/main" val="10090732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14.6"/>
</p:tagLst>
</file>

<file path=ppt/tags/tag2.xml><?xml version="1.0" encoding="utf-8"?>
<p:tagLst xmlns:a="http://schemas.openxmlformats.org/drawingml/2006/main" xmlns:r="http://schemas.openxmlformats.org/officeDocument/2006/relationships" xmlns:p="http://schemas.openxmlformats.org/presentationml/2006/main">
  <p:tag name="TIMING" val="|114.6"/>
</p:tagLst>
</file>

<file path=ppt/tags/tag3.xml><?xml version="1.0" encoding="utf-8"?>
<p:tagLst xmlns:a="http://schemas.openxmlformats.org/drawingml/2006/main" xmlns:r="http://schemas.openxmlformats.org/officeDocument/2006/relationships" xmlns:p="http://schemas.openxmlformats.org/presentationml/2006/main">
  <p:tag name="TIMING" val="|114.6"/>
</p:tagLst>
</file>

<file path=ppt/tags/tag4.xml><?xml version="1.0" encoding="utf-8"?>
<p:tagLst xmlns:a="http://schemas.openxmlformats.org/drawingml/2006/main" xmlns:r="http://schemas.openxmlformats.org/officeDocument/2006/relationships" xmlns:p="http://schemas.openxmlformats.org/presentationml/2006/main">
  <p:tag name="TIMING" val="|114.6"/>
</p:tagLst>
</file>

<file path=ppt/tags/tag5.xml><?xml version="1.0" encoding="utf-8"?>
<p:tagLst xmlns:a="http://schemas.openxmlformats.org/drawingml/2006/main" xmlns:r="http://schemas.openxmlformats.org/officeDocument/2006/relationships" xmlns:p="http://schemas.openxmlformats.org/presentationml/2006/main">
  <p:tag name="TIMING" val="|114.6"/>
</p:tagLst>
</file>

<file path=ppt/tags/tag6.xml><?xml version="1.0" encoding="utf-8"?>
<p:tagLst xmlns:a="http://schemas.openxmlformats.org/drawingml/2006/main" xmlns:r="http://schemas.openxmlformats.org/officeDocument/2006/relationships" xmlns:p="http://schemas.openxmlformats.org/presentationml/2006/main">
  <p:tag name="TIMING" val="|114.6"/>
</p:tagLst>
</file>

<file path=ppt/tags/tag7.xml><?xml version="1.0" encoding="utf-8"?>
<p:tagLst xmlns:a="http://schemas.openxmlformats.org/drawingml/2006/main" xmlns:r="http://schemas.openxmlformats.org/officeDocument/2006/relationships" xmlns:p="http://schemas.openxmlformats.org/presentationml/2006/main">
  <p:tag name="TIMING" val="|114.6"/>
</p:tagLst>
</file>

<file path=ppt/tags/tag8.xml><?xml version="1.0" encoding="utf-8"?>
<p:tagLst xmlns:a="http://schemas.openxmlformats.org/drawingml/2006/main" xmlns:r="http://schemas.openxmlformats.org/officeDocument/2006/relationships" xmlns:p="http://schemas.openxmlformats.org/presentationml/2006/main">
  <p:tag name="TIMING" val="|114.6"/>
</p:tagLst>
</file>

<file path=ppt/theme/theme1.xml><?xml version="1.0" encoding="utf-8"?>
<a:theme xmlns:a="http://schemas.openxmlformats.org/drawingml/2006/main" name="KofC">
  <a:themeElements>
    <a:clrScheme name="Custom 37">
      <a:dk1>
        <a:srgbClr val="3A373A"/>
      </a:dk1>
      <a:lt1>
        <a:srgbClr val="FFFFFF"/>
      </a:lt1>
      <a:dk2>
        <a:srgbClr val="3A383B"/>
      </a:dk2>
      <a:lt2>
        <a:srgbClr val="FFFFFF"/>
      </a:lt2>
      <a:accent1>
        <a:srgbClr val="112866"/>
      </a:accent1>
      <a:accent2>
        <a:srgbClr val="EF3B38"/>
      </a:accent2>
      <a:accent3>
        <a:srgbClr val="F7B718"/>
      </a:accent3>
      <a:accent4>
        <a:srgbClr val="0077D9"/>
      </a:accent4>
      <a:accent5>
        <a:srgbClr val="3A383B"/>
      </a:accent5>
      <a:accent6>
        <a:srgbClr val="979797"/>
      </a:accent6>
      <a:hlink>
        <a:srgbClr val="0077D9"/>
      </a:hlink>
      <a:folHlink>
        <a:srgbClr val="BBBBBB"/>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fC" id="{0FCC53DD-7FBA-4D77-82EB-5B23444FBA82}" vid="{6F360EB2-0EAF-4CC2-B449-2CFCF67915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90038B8BA9CD47AC60D88E2AEB77B1" ma:contentTypeVersion="4" ma:contentTypeDescription="Create a new document." ma:contentTypeScope="" ma:versionID="4726d9dad8702b43b216e3a497b278fd">
  <xsd:schema xmlns:xsd="http://www.w3.org/2001/XMLSchema" xmlns:xs="http://www.w3.org/2001/XMLSchema" xmlns:p="http://schemas.microsoft.com/office/2006/metadata/properties" xmlns:ns1="http://schemas.microsoft.com/sharepoint/v3" xmlns:ns2="1104a1b0-c8f6-4ec4-800b-fb1c41b954e8" xmlns:ns3="ffc2e5aa-d593-4bc2-aa79-60657b6eaa75" targetNamespace="http://schemas.microsoft.com/office/2006/metadata/properties" ma:root="true" ma:fieldsID="bf6abfb07fca45744035e89075aa501d" ns1:_="" ns2:_="" ns3:_="">
    <xsd:import namespace="http://schemas.microsoft.com/sharepoint/v3"/>
    <xsd:import namespace="1104a1b0-c8f6-4ec4-800b-fb1c41b954e8"/>
    <xsd:import namespace="ffc2e5aa-d593-4bc2-aa79-60657b6eaa75"/>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element ref="ns3:Viewing_x0020_Order" minOccurs="0"/>
                <xsd:element ref="ns1:AverageRati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element name="AverageRating" ma:index="14" nillable="true" ma:displayName="Rating (0-5)" ma:decimals="2" ma:description="Average value of all the ratings that have been submitted" ma:internalName="AverageRating"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1104a1b0-c8f6-4ec4-800b-fb1c41b954e8"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fc2e5aa-d593-4bc2-aa79-60657b6eaa75" elementFormDefault="qualified">
    <xsd:import namespace="http://schemas.microsoft.com/office/2006/documentManagement/types"/>
    <xsd:import namespace="http://schemas.microsoft.com/office/infopath/2007/PartnerControls"/>
    <xsd:element name="Viewing_x0020_Order" ma:index="13" nillable="true" ma:displayName="Viewing Order" ma:decimals="0" ma:description="This Column was creatd for the Columns of Columbus ONLY" ma:internalName="Viewing_x0020_Order">
      <xsd:simpleType>
        <xsd:restriction base="dms:Number"/>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Viewing_x0020_Order xmlns="ffc2e5aa-d593-4bc2-aa79-60657b6eaa75" xsi:nil="true"/>
    <_dlc_DocId xmlns="1104a1b0-c8f6-4ec4-800b-fb1c41b954e8">TQ3A26RQJ2SC-175-1148</_dlc_DocId>
    <_dlc_DocIdUrl xmlns="1104a1b0-c8f6-4ec4-800b-fb1c41b954e8">
      <Url>http://ilink/_layouts/DocIdRedir.aspx?ID=TQ3A26RQJ2SC-175-1148</Url>
      <Description>TQ3A26RQJ2SC-175-1148</Description>
    </_dlc_DocIdUrl>
    <AverageRating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D7DB8FAE-7D47-480D-ACAF-4B76C4AA09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104a1b0-c8f6-4ec4-800b-fb1c41b954e8"/>
    <ds:schemaRef ds:uri="ffc2e5aa-d593-4bc2-aa79-60657b6eaa7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5F60BC5-5155-43DA-A152-3A4AAE524B5B}">
  <ds:schemaRefs>
    <ds:schemaRef ds:uri="http://schemas.microsoft.com/office/2006/documentManagement/types"/>
    <ds:schemaRef ds:uri="1104a1b0-c8f6-4ec4-800b-fb1c41b954e8"/>
    <ds:schemaRef ds:uri="http://purl.org/dc/dcmitype/"/>
    <ds:schemaRef ds:uri="ffc2e5aa-d593-4bc2-aa79-60657b6eaa75"/>
    <ds:schemaRef ds:uri="http://schemas.microsoft.com/office/infopath/2007/PartnerControls"/>
    <ds:schemaRef ds:uri="http://purl.org/dc/elements/1.1/"/>
    <ds:schemaRef ds:uri="http://schemas.microsoft.com/office/2006/metadata/properties"/>
    <ds:schemaRef ds:uri="http://schemas.microsoft.com/sharepoint/v3"/>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DE145083-E81F-4F05-A773-CF798A22D06B}">
  <ds:schemaRefs>
    <ds:schemaRef ds:uri="http://schemas.microsoft.com/sharepoint/v3/contenttype/forms"/>
  </ds:schemaRefs>
</ds:datastoreItem>
</file>

<file path=customXml/itemProps4.xml><?xml version="1.0" encoding="utf-8"?>
<ds:datastoreItem xmlns:ds="http://schemas.openxmlformats.org/officeDocument/2006/customXml" ds:itemID="{B32EE19B-358A-4FE6-A89B-0D0207AADB30}">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KofC</Template>
  <TotalTime>13446</TotalTime>
  <Words>4240</Words>
  <Application>Microsoft Office PowerPoint</Application>
  <PresentationFormat>Widescreen</PresentationFormat>
  <Paragraphs>451</Paragraphs>
  <Slides>57</Slides>
  <Notes>28</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57</vt:i4>
      </vt:variant>
    </vt:vector>
  </HeadingPairs>
  <TitlesOfParts>
    <vt:vector size="71" baseType="lpstr">
      <vt:lpstr>Aptos</vt:lpstr>
      <vt:lpstr>Aptos Narrow</vt:lpstr>
      <vt:lpstr>Arial</vt:lpstr>
      <vt:lpstr>Arial Black</vt:lpstr>
      <vt:lpstr>Calibri</vt:lpstr>
      <vt:lpstr>Montserrat</vt:lpstr>
      <vt:lpstr>Montserrat Bold</vt:lpstr>
      <vt:lpstr>Montserrat Bold Italics</vt:lpstr>
      <vt:lpstr>Montserrat Ultra-Bold</vt:lpstr>
      <vt:lpstr>Montserrat Ultra-Bold Italics</vt:lpstr>
      <vt:lpstr>Symbol</vt:lpstr>
      <vt:lpstr>Times New Roman</vt:lpstr>
      <vt:lpstr>KofC</vt:lpstr>
      <vt:lpstr>Office Theme</vt:lpstr>
      <vt:lpstr>PowerPoint Presentation</vt:lpstr>
      <vt:lpstr>Teams – SharePoint </vt:lpstr>
      <vt:lpstr>How to log in  </vt:lpstr>
      <vt:lpstr>How to log in  </vt:lpstr>
      <vt:lpstr>How to log in  </vt:lpstr>
      <vt:lpstr>How to log in – Verify Identity  </vt:lpstr>
      <vt:lpstr>How to log in – Verify Identity  </vt:lpstr>
      <vt:lpstr>How to log in – Verify Identity  </vt:lpstr>
      <vt:lpstr>How to log in – Verify Identity  </vt:lpstr>
      <vt:lpstr>Possible Firewall Error – Just hit refresh  </vt:lpstr>
      <vt:lpstr>Teams - SharePoint</vt:lpstr>
      <vt:lpstr>PowerPoint Presentation</vt:lpstr>
      <vt:lpstr>Online Roster and the 1 for 10 Incentive</vt:lpstr>
      <vt:lpstr>Council Star Award Progress Report</vt:lpstr>
      <vt:lpstr>District Star Award Progress Report</vt:lpstr>
      <vt:lpstr>Who to Contact</vt:lpstr>
      <vt:lpstr>PowerPoint Presentation</vt:lpstr>
      <vt:lpstr>State Deputy 101: Cor &amp; EFF</vt:lpstr>
      <vt:lpstr>Cor Connection – Mission Narrative</vt:lpstr>
      <vt:lpstr>What is Cor ? </vt:lpstr>
      <vt:lpstr>Mission and Vision </vt:lpstr>
      <vt:lpstr>Cor Success</vt:lpstr>
      <vt:lpstr>State EFF Structure</vt:lpstr>
      <vt:lpstr>Supreme Support </vt:lpstr>
      <vt:lpstr>What’s New with EFF?</vt:lpstr>
      <vt:lpstr>Cor Key Points</vt:lpstr>
      <vt:lpstr>State Deputies Action Items</vt:lpstr>
      <vt:lpstr>Where to Find Cor Resources</vt:lpstr>
      <vt:lpstr>PowerPoint Presentation</vt:lpstr>
      <vt:lpstr>PowerPoint Presentation</vt:lpstr>
      <vt:lpstr>Expense Reimbursement Policy &amp; Procedures</vt:lpstr>
      <vt:lpstr>Introduction &amp; Objectives</vt:lpstr>
      <vt:lpstr>What is Reimbursable?</vt:lpstr>
      <vt:lpstr>Not Reimbursable?</vt:lpstr>
      <vt:lpstr>Submission Process</vt:lpstr>
      <vt:lpstr>Submit Request</vt:lpstr>
      <vt:lpstr>Documentation Requirements</vt:lpstr>
      <vt:lpstr>State Meeting Template Overview</vt:lpstr>
      <vt:lpstr>Approval &amp; Timeline</vt:lpstr>
      <vt:lpstr>Resources</vt:lpstr>
      <vt:lpstr>Key Takeaways</vt:lpstr>
      <vt:lpstr>Thank you!  Vivat Jesus!</vt:lpstr>
      <vt:lpstr>PowerPoint Presentation</vt:lpstr>
      <vt:lpstr>PowerPoint Presentation</vt:lpstr>
      <vt:lpstr>KofC Leadership Formation</vt:lpstr>
      <vt:lpstr>The McGivney Fellowship</vt:lpstr>
      <vt:lpstr>“Men don’t follow titles; they follow courage.”</vt:lpstr>
      <vt:lpstr>Principle: Why Virtue?  An Ancient Roman Leadership Distinction</vt:lpstr>
      <vt:lpstr>Where do we see auctoritas at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Knights of Columbus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 guidelines, and examples</dc:title>
  <dc:creator>Veters, Shawn</dc:creator>
  <cp:lastModifiedBy>Barrios, Darryl</cp:lastModifiedBy>
  <cp:revision>48</cp:revision>
  <dcterms:created xsi:type="dcterms:W3CDTF">2024-05-15T15:45:38Z</dcterms:created>
  <dcterms:modified xsi:type="dcterms:W3CDTF">2026-06-04T12:29:29Z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0x010100E890038B8BA9CD47AC60D88E2AEB77B1</vt:lpwstr>
  </property>
  <property fmtid="{D5CDD505-2E9C-101B-9397-08002B2CF9AE}" pid="3" name="_dlc_DocIdItemGuid">
    <vt:lpwstr>10558139-0fdc-446d-80cb-edf2dbf310e7</vt:lpwstr>
  </property>
</Properties>
</file>