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1"/>
  </p:notesMasterIdLst>
  <p:sldIdLst>
    <p:sldId id="294" r:id="rId5"/>
    <p:sldId id="7942" r:id="rId6"/>
    <p:sldId id="7938" r:id="rId7"/>
    <p:sldId id="306" r:id="rId8"/>
    <p:sldId id="297" r:id="rId9"/>
    <p:sldId id="293" r:id="rId10"/>
    <p:sldId id="287" r:id="rId11"/>
    <p:sldId id="288" r:id="rId12"/>
    <p:sldId id="289" r:id="rId13"/>
    <p:sldId id="292" r:id="rId14"/>
    <p:sldId id="298" r:id="rId15"/>
    <p:sldId id="301" r:id="rId16"/>
    <p:sldId id="302" r:id="rId17"/>
    <p:sldId id="303" r:id="rId18"/>
    <p:sldId id="296" r:id="rId19"/>
    <p:sldId id="7941"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2866"/>
    <a:srgbClr val="F7B718"/>
    <a:srgbClr val="0077D9"/>
    <a:srgbClr val="3A393B"/>
    <a:srgbClr val="3A383B"/>
    <a:srgbClr val="EF3B39"/>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81" autoAdjust="0"/>
    <p:restoredTop sz="94687" autoAdjust="0"/>
  </p:normalViewPr>
  <p:slideViewPr>
    <p:cSldViewPr snapToGrid="0" snapToObjects="1">
      <p:cViewPr varScale="1">
        <p:scale>
          <a:sx n="101" d="100"/>
          <a:sy n="101" d="100"/>
        </p:scale>
        <p:origin x="570" y="10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showGuides="1">
      <p:cViewPr varScale="1">
        <p:scale>
          <a:sx n="94" d="100"/>
          <a:sy n="94" d="100"/>
        </p:scale>
        <p:origin x="2544" y="1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12DC9C-08E8-544E-976D-6E66820EA576}" type="datetimeFigureOut">
              <a:rPr lang="en-US" smtClean="0"/>
              <a:t>10/7/2025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3EB001-C805-A442-8F18-CFCF76154C5F}" type="slidenum">
              <a:rPr lang="en-US" smtClean="0"/>
              <a:t>‹#›</a:t>
            </a:fld>
            <a:endParaRPr lang="en-US" dirty="0"/>
          </a:p>
        </p:txBody>
      </p:sp>
    </p:spTree>
    <p:extLst>
      <p:ext uri="{BB962C8B-B14F-4D97-AF65-F5344CB8AC3E}">
        <p14:creationId xmlns:p14="http://schemas.microsoft.com/office/powerpoint/2010/main" val="1481335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3EB001-C805-A442-8F18-CFCF76154C5F}" type="slidenum">
              <a:rPr lang="en-US" smtClean="0"/>
              <a:t>10</a:t>
            </a:fld>
            <a:endParaRPr lang="en-US" dirty="0"/>
          </a:p>
        </p:txBody>
      </p:sp>
    </p:spTree>
    <p:extLst>
      <p:ext uri="{BB962C8B-B14F-4D97-AF65-F5344CB8AC3E}">
        <p14:creationId xmlns:p14="http://schemas.microsoft.com/office/powerpoint/2010/main" val="180598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3EB001-C805-A442-8F18-CFCF76154C5F}" type="slidenum">
              <a:rPr lang="en-US" smtClean="0"/>
              <a:t>13</a:t>
            </a:fld>
            <a:endParaRPr lang="en-US" dirty="0"/>
          </a:p>
        </p:txBody>
      </p:sp>
    </p:spTree>
    <p:extLst>
      <p:ext uri="{BB962C8B-B14F-4D97-AF65-F5344CB8AC3E}">
        <p14:creationId xmlns:p14="http://schemas.microsoft.com/office/powerpoint/2010/main" val="31082289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6.svg"/><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mblem only">
    <p:bg>
      <p:bgPr>
        <a:solidFill>
          <a:schemeClr val="accent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A08E2D37-0DB7-988D-8987-69CB48E47D1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633044" y="1816934"/>
            <a:ext cx="6925913" cy="3224133"/>
          </a:xfrm>
          <a:prstGeom prst="rect">
            <a:avLst/>
          </a:prstGeom>
        </p:spPr>
      </p:pic>
    </p:spTree>
    <p:extLst>
      <p:ext uri="{BB962C8B-B14F-4D97-AF65-F5344CB8AC3E}">
        <p14:creationId xmlns:p14="http://schemas.microsoft.com/office/powerpoint/2010/main" val="2133530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08527-6C2B-6247-9837-1856F62CDDA9}"/>
              </a:ext>
            </a:extLst>
          </p:cNvPr>
          <p:cNvSpPr>
            <a:spLocks noGrp="1"/>
          </p:cNvSpPr>
          <p:nvPr>
            <p:ph type="title"/>
          </p:nvPr>
        </p:nvSpPr>
        <p:spPr/>
        <p:txBody>
          <a:bodyPr/>
          <a:lstStyle/>
          <a:p>
            <a:r>
              <a:rPr lang="en-US" dirty="0"/>
              <a:t>Click to edit Master title style</a:t>
            </a:r>
          </a:p>
        </p:txBody>
      </p:sp>
      <p:sp>
        <p:nvSpPr>
          <p:cNvPr id="4" name="Slide Number Placeholder 5">
            <a:extLst>
              <a:ext uri="{FF2B5EF4-FFF2-40B4-BE49-F238E27FC236}">
                <a16:creationId xmlns:a16="http://schemas.microsoft.com/office/drawing/2014/main" id="{CCBC43D8-4E6E-9511-8155-007D1EAA6F82}"/>
              </a:ext>
            </a:extLst>
          </p:cNvPr>
          <p:cNvSpPr txBox="1">
            <a:spLocks/>
          </p:cNvSpPr>
          <p:nvPr userDrawn="1"/>
        </p:nvSpPr>
        <p:spPr>
          <a:xfrm>
            <a:off x="54520" y="6515857"/>
            <a:ext cx="314545" cy="342143"/>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dirty="0"/>
          </a:p>
        </p:txBody>
      </p:sp>
      <p:pic>
        <p:nvPicPr>
          <p:cNvPr id="5" name="Picture 4" descr="A heart with a cross and an arrow in a wreath&#10;&#10;AI-generated content may be incorrect.">
            <a:extLst>
              <a:ext uri="{FF2B5EF4-FFF2-40B4-BE49-F238E27FC236}">
                <a16:creationId xmlns:a16="http://schemas.microsoft.com/office/drawing/2014/main" id="{1CF9ED71-671D-0BFE-F164-1F07335EF243}"/>
              </a:ext>
            </a:extLst>
          </p:cNvPr>
          <p:cNvPicPr>
            <a:picLocks noChangeAspect="1"/>
          </p:cNvPicPr>
          <p:nvPr userDrawn="1"/>
        </p:nvPicPr>
        <p:blipFill>
          <a:blip r:embed="rId2"/>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15577402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A427A687-A0BE-CF69-696D-FA5DAC23DBD5}"/>
              </a:ext>
            </a:extLst>
          </p:cNvPr>
          <p:cNvSpPr txBox="1">
            <a:spLocks/>
          </p:cNvSpPr>
          <p:nvPr userDrawn="1"/>
        </p:nvSpPr>
        <p:spPr>
          <a:xfrm>
            <a:off x="54520" y="6515857"/>
            <a:ext cx="314545" cy="342143"/>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dirty="0"/>
          </a:p>
        </p:txBody>
      </p:sp>
      <p:pic>
        <p:nvPicPr>
          <p:cNvPr id="4" name="Picture 3" descr="A heart with a cross and an arrow in a wreath&#10;&#10;AI-generated content may be incorrect.">
            <a:extLst>
              <a:ext uri="{FF2B5EF4-FFF2-40B4-BE49-F238E27FC236}">
                <a16:creationId xmlns:a16="http://schemas.microsoft.com/office/drawing/2014/main" id="{C2707C28-DAA4-03FB-7258-DCF0B7AC8738}"/>
              </a:ext>
            </a:extLst>
          </p:cNvPr>
          <p:cNvPicPr>
            <a:picLocks noChangeAspect="1"/>
          </p:cNvPicPr>
          <p:nvPr userDrawn="1"/>
        </p:nvPicPr>
        <p:blipFill>
          <a:blip r:embed="rId2"/>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28253466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87DF3-0F7A-BB4C-AB3C-D97FFDFB0EBE}"/>
              </a:ext>
            </a:extLst>
          </p:cNvPr>
          <p:cNvSpPr>
            <a:spLocks noGrp="1"/>
          </p:cNvSpPr>
          <p:nvPr>
            <p:ph type="title"/>
          </p:nvPr>
        </p:nvSpPr>
        <p:spPr/>
        <p:txBody>
          <a:bodyPr/>
          <a:lstStyle>
            <a:lvl1pPr>
              <a:defRPr sz="2800"/>
            </a:lvl1pPr>
          </a:lstStyle>
          <a:p>
            <a:r>
              <a:rPr lang="en-US" dirty="0"/>
              <a:t>Click to edit Master title style</a:t>
            </a:r>
          </a:p>
        </p:txBody>
      </p:sp>
      <p:sp>
        <p:nvSpPr>
          <p:cNvPr id="3" name="Content Placeholder 2">
            <a:extLst>
              <a:ext uri="{FF2B5EF4-FFF2-40B4-BE49-F238E27FC236}">
                <a16:creationId xmlns:a16="http://schemas.microsoft.com/office/drawing/2014/main" id="{79FAD214-935B-7749-BF0B-768D86063C88}"/>
              </a:ext>
            </a:extLst>
          </p:cNvPr>
          <p:cNvSpPr>
            <a:spLocks noGrp="1"/>
          </p:cNvSpPr>
          <p:nvPr>
            <p:ph sz="half" idx="1"/>
          </p:nvPr>
        </p:nvSpPr>
        <p:spPr>
          <a:xfrm>
            <a:off x="423863" y="1600199"/>
            <a:ext cx="5166360" cy="4435475"/>
          </a:xfrm>
        </p:spPr>
        <p:txBody>
          <a:bodyPr/>
          <a:lstStyle>
            <a:lvl1pPr>
              <a:lnSpc>
                <a:spcPct val="110000"/>
              </a:lnSpc>
              <a:defRPr sz="2000"/>
            </a:lvl1pPr>
            <a:lvl2pPr>
              <a:lnSpc>
                <a:spcPct val="110000"/>
              </a:lnSpc>
              <a:defRPr sz="2000"/>
            </a:lvl2pPr>
            <a:lvl3pPr>
              <a:lnSpc>
                <a:spcPct val="110000"/>
              </a:lnSpc>
              <a:defRPr sz="2000"/>
            </a:lvl3pPr>
            <a:lvl4pPr>
              <a:lnSpc>
                <a:spcPct val="110000"/>
              </a:lnSpc>
              <a:defRPr sz="2000"/>
            </a:lvl4pPr>
            <a:lvl5pPr>
              <a:lnSpc>
                <a:spcPct val="110000"/>
              </a:lnSpc>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B4255422-43FB-194B-85E8-F8436E39DDC5}"/>
              </a:ext>
            </a:extLst>
          </p:cNvPr>
          <p:cNvSpPr>
            <a:spLocks noGrp="1"/>
          </p:cNvSpPr>
          <p:nvPr>
            <p:ph sz="half" idx="2"/>
          </p:nvPr>
        </p:nvSpPr>
        <p:spPr>
          <a:xfrm>
            <a:off x="6096000" y="1600201"/>
            <a:ext cx="5166360" cy="3448878"/>
          </a:xfrm>
        </p:spPr>
        <p:txBody>
          <a:bodyPr/>
          <a:lstStyle>
            <a:lvl1pPr>
              <a:lnSpc>
                <a:spcPct val="110000"/>
              </a:lnSpc>
              <a:defRPr sz="2000"/>
            </a:lvl1pPr>
            <a:lvl2pPr>
              <a:lnSpc>
                <a:spcPct val="110000"/>
              </a:lnSpc>
              <a:defRPr sz="2000"/>
            </a:lvl2pPr>
            <a:lvl3pPr>
              <a:lnSpc>
                <a:spcPct val="110000"/>
              </a:lnSpc>
              <a:defRPr sz="2000"/>
            </a:lvl3pPr>
            <a:lvl4pPr>
              <a:lnSpc>
                <a:spcPct val="110000"/>
              </a:lnSpc>
              <a:defRPr sz="2000"/>
            </a:lvl4pPr>
            <a:lvl5pPr>
              <a:lnSpc>
                <a:spcPct val="110000"/>
              </a:lnSpc>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8">
            <a:extLst>
              <a:ext uri="{FF2B5EF4-FFF2-40B4-BE49-F238E27FC236}">
                <a16:creationId xmlns:a16="http://schemas.microsoft.com/office/drawing/2014/main" id="{D2A95606-80F0-B145-8C9E-6F641430B46D}"/>
              </a:ext>
            </a:extLst>
          </p:cNvPr>
          <p:cNvSpPr>
            <a:spLocks noGrp="1"/>
          </p:cNvSpPr>
          <p:nvPr>
            <p:ph type="body" sz="quarter" idx="13"/>
          </p:nvPr>
        </p:nvSpPr>
        <p:spPr>
          <a:xfrm>
            <a:off x="6096000" y="5300870"/>
            <a:ext cx="5181600" cy="734805"/>
          </a:xfrm>
        </p:spPr>
        <p:txBody>
          <a:bodyPr/>
          <a:lstStyle>
            <a:lvl1pPr>
              <a:defRPr sz="1400"/>
            </a:lvl1pPr>
            <a:lvl2pPr>
              <a:defRPr sz="1400"/>
            </a:lvl2pPr>
            <a:lvl3pPr>
              <a:defRPr sz="1400"/>
            </a:lvl3pPr>
            <a:lvl4pPr>
              <a:defRPr sz="1400"/>
            </a:lvl4pPr>
            <a:lvl5pPr>
              <a:defRPr sz="1400"/>
            </a:lvl5pPr>
          </a:lstStyle>
          <a:p>
            <a:pPr lvl="0"/>
            <a:r>
              <a:rPr lang="en-US" dirty="0"/>
              <a:t>Click to edit Master text styles</a:t>
            </a:r>
          </a:p>
        </p:txBody>
      </p:sp>
      <p:sp>
        <p:nvSpPr>
          <p:cNvPr id="6" name="Slide Number Placeholder 5">
            <a:extLst>
              <a:ext uri="{FF2B5EF4-FFF2-40B4-BE49-F238E27FC236}">
                <a16:creationId xmlns:a16="http://schemas.microsoft.com/office/drawing/2014/main" id="{3061D5E8-2BF5-7AC4-E8B5-062C8E8C5C3D}"/>
              </a:ext>
            </a:extLst>
          </p:cNvPr>
          <p:cNvSpPr txBox="1">
            <a:spLocks/>
          </p:cNvSpPr>
          <p:nvPr userDrawn="1"/>
        </p:nvSpPr>
        <p:spPr>
          <a:xfrm>
            <a:off x="54520" y="6515857"/>
            <a:ext cx="314545" cy="342143"/>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dirty="0"/>
          </a:p>
        </p:txBody>
      </p:sp>
      <p:pic>
        <p:nvPicPr>
          <p:cNvPr id="7" name="Picture 6" descr="A heart with a cross and an arrow in a wreath&#10;&#10;AI-generated content may be incorrect.">
            <a:extLst>
              <a:ext uri="{FF2B5EF4-FFF2-40B4-BE49-F238E27FC236}">
                <a16:creationId xmlns:a16="http://schemas.microsoft.com/office/drawing/2014/main" id="{034EE776-EE8C-AB1C-8FDC-9628F773A8F6}"/>
              </a:ext>
            </a:extLst>
          </p:cNvPr>
          <p:cNvPicPr>
            <a:picLocks noChangeAspect="1"/>
          </p:cNvPicPr>
          <p:nvPr userDrawn="1"/>
        </p:nvPicPr>
        <p:blipFill>
          <a:blip r:embed="rId2"/>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39269405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Picture">
    <p:bg>
      <p:bgPr>
        <a:solidFill>
          <a:schemeClr val="bg1"/>
        </a:solidFill>
        <a:effectLst/>
      </p:bgPr>
    </p:bg>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2F146D1-959D-114E-A46D-D04F93BF9644}"/>
              </a:ext>
            </a:extLst>
          </p:cNvPr>
          <p:cNvSpPr>
            <a:spLocks noGrp="1"/>
          </p:cNvSpPr>
          <p:nvPr>
            <p:ph type="pic" idx="1"/>
          </p:nvPr>
        </p:nvSpPr>
        <p:spPr>
          <a:xfrm>
            <a:off x="5410201" y="1"/>
            <a:ext cx="6781800" cy="6858000"/>
          </a:xfrm>
          <a:custGeom>
            <a:avLst/>
            <a:gdLst>
              <a:gd name="connsiteX0" fmla="*/ 6781799 w 6781800"/>
              <a:gd name="connsiteY0" fmla="*/ 0 h 6858000"/>
              <a:gd name="connsiteX1" fmla="*/ 6781800 w 6781800"/>
              <a:gd name="connsiteY1" fmla="*/ 0 h 6858000"/>
              <a:gd name="connsiteX2" fmla="*/ 6781800 w 6781800"/>
              <a:gd name="connsiteY2" fmla="*/ 6858000 h 6858000"/>
              <a:gd name="connsiteX3" fmla="*/ 0 w 6781800"/>
              <a:gd name="connsiteY3" fmla="*/ 6858000 h 6858000"/>
              <a:gd name="connsiteX4" fmla="*/ 0 w 6781800"/>
              <a:gd name="connsiteY4" fmla="*/ 6857999 h 6858000"/>
              <a:gd name="connsiteX5" fmla="*/ 3521073 w 6781800"/>
              <a:gd name="connsiteY5" fmla="*/ 6857999 h 6858000"/>
              <a:gd name="connsiteX6" fmla="*/ 92966 w 6781800"/>
              <a:gd name="connsiteY6" fmla="*/ 3429001 h 6858000"/>
              <a:gd name="connsiteX7" fmla="*/ 3521074 w 6781800"/>
              <a:gd name="connsiteY7" fmla="*/ 1 h 6858000"/>
              <a:gd name="connsiteX8" fmla="*/ 3521074 w 6781800"/>
              <a:gd name="connsiteY8" fmla="*/ 6857999 h 6858000"/>
              <a:gd name="connsiteX9" fmla="*/ 3521075 w 6781800"/>
              <a:gd name="connsiteY9" fmla="*/ 1 h 6858000"/>
              <a:gd name="connsiteX10" fmla="*/ 6781799 w 6781800"/>
              <a:gd name="connsiteY10"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81800" h="6858000">
                <a:moveTo>
                  <a:pt x="6781799" y="0"/>
                </a:moveTo>
                <a:lnTo>
                  <a:pt x="6781800" y="0"/>
                </a:lnTo>
                <a:lnTo>
                  <a:pt x="6781800" y="6858000"/>
                </a:lnTo>
                <a:lnTo>
                  <a:pt x="0" y="6858000"/>
                </a:lnTo>
                <a:lnTo>
                  <a:pt x="0" y="6857999"/>
                </a:lnTo>
                <a:lnTo>
                  <a:pt x="3521073" y="6857999"/>
                </a:lnTo>
                <a:lnTo>
                  <a:pt x="92966" y="3429001"/>
                </a:lnTo>
                <a:lnTo>
                  <a:pt x="3521074" y="1"/>
                </a:lnTo>
                <a:lnTo>
                  <a:pt x="3521074" y="6857999"/>
                </a:lnTo>
                <a:lnTo>
                  <a:pt x="3521075" y="1"/>
                </a:lnTo>
                <a:lnTo>
                  <a:pt x="6781799" y="1"/>
                </a:lnTo>
                <a:close/>
              </a:path>
            </a:pathLst>
          </a:custGeom>
          <a:solidFill>
            <a:schemeClr val="bg1">
              <a:lumMod val="95000"/>
            </a:schemeClr>
          </a:solidFill>
        </p:spPr>
        <p:txBody>
          <a:bodyPr wrap="square" anchor="ctr" anchorCtr="1">
            <a:no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2" name="Title 1">
            <a:extLst>
              <a:ext uri="{FF2B5EF4-FFF2-40B4-BE49-F238E27FC236}">
                <a16:creationId xmlns:a16="http://schemas.microsoft.com/office/drawing/2014/main" id="{B4131784-3267-9C4E-9818-D1EC22730AD9}"/>
              </a:ext>
            </a:extLst>
          </p:cNvPr>
          <p:cNvSpPr>
            <a:spLocks noGrp="1"/>
          </p:cNvSpPr>
          <p:nvPr>
            <p:ph type="title"/>
          </p:nvPr>
        </p:nvSpPr>
        <p:spPr/>
        <p:txBody>
          <a:bodyPr/>
          <a:lstStyle>
            <a:lvl1pPr>
              <a:lnSpc>
                <a:spcPct val="100000"/>
              </a:lnSpc>
              <a:defRPr sz="2800"/>
            </a:lvl1pPr>
          </a:lstStyle>
          <a:p>
            <a:r>
              <a:rPr lang="en-US" dirty="0"/>
              <a:t>Click to edit Master title style</a:t>
            </a:r>
          </a:p>
        </p:txBody>
      </p:sp>
      <p:sp>
        <p:nvSpPr>
          <p:cNvPr id="4" name="Text Placeholder 3">
            <a:extLst>
              <a:ext uri="{FF2B5EF4-FFF2-40B4-BE49-F238E27FC236}">
                <a16:creationId xmlns:a16="http://schemas.microsoft.com/office/drawing/2014/main" id="{34A47754-3053-5E40-89D5-4F7DB0BC2F66}"/>
              </a:ext>
            </a:extLst>
          </p:cNvPr>
          <p:cNvSpPr>
            <a:spLocks noGrp="1"/>
          </p:cNvSpPr>
          <p:nvPr>
            <p:ph type="body" sz="quarter" idx="13"/>
          </p:nvPr>
        </p:nvSpPr>
        <p:spPr>
          <a:xfrm>
            <a:off x="423862" y="1600200"/>
            <a:ext cx="4892040" cy="44354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5">
            <a:extLst>
              <a:ext uri="{FF2B5EF4-FFF2-40B4-BE49-F238E27FC236}">
                <a16:creationId xmlns:a16="http://schemas.microsoft.com/office/drawing/2014/main" id="{59AFF8E4-AA40-39AA-888B-EA1C765FB859}"/>
              </a:ext>
            </a:extLst>
          </p:cNvPr>
          <p:cNvSpPr txBox="1">
            <a:spLocks/>
          </p:cNvSpPr>
          <p:nvPr userDrawn="1"/>
        </p:nvSpPr>
        <p:spPr>
          <a:xfrm>
            <a:off x="54520" y="6515857"/>
            <a:ext cx="314545" cy="342143"/>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dirty="0"/>
          </a:p>
        </p:txBody>
      </p:sp>
      <p:pic>
        <p:nvPicPr>
          <p:cNvPr id="5" name="Picture 4" descr="A heart with a cross and an arrow in a wreath&#10;&#10;AI-generated content may be incorrect.">
            <a:extLst>
              <a:ext uri="{FF2B5EF4-FFF2-40B4-BE49-F238E27FC236}">
                <a16:creationId xmlns:a16="http://schemas.microsoft.com/office/drawing/2014/main" id="{FFA724CA-BC42-30FB-8409-FE93681A5992}"/>
              </a:ext>
            </a:extLst>
          </p:cNvPr>
          <p:cNvPicPr>
            <a:picLocks noChangeAspect="1"/>
          </p:cNvPicPr>
          <p:nvPr userDrawn="1"/>
        </p:nvPicPr>
        <p:blipFill>
          <a:blip r:embed="rId2"/>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37205723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accent1"/>
        </a:solidFill>
        <a:effectLst/>
      </p:bgPr>
    </p:bg>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2F146D1-959D-114E-A46D-D04F93BF9644}"/>
              </a:ext>
            </a:extLst>
          </p:cNvPr>
          <p:cNvSpPr>
            <a:spLocks noGrp="1"/>
          </p:cNvSpPr>
          <p:nvPr>
            <p:ph type="pic" idx="1"/>
          </p:nvPr>
        </p:nvSpPr>
        <p:spPr>
          <a:xfrm>
            <a:off x="5410201" y="1"/>
            <a:ext cx="6781800" cy="6858000"/>
          </a:xfrm>
          <a:custGeom>
            <a:avLst/>
            <a:gdLst>
              <a:gd name="connsiteX0" fmla="*/ 6781799 w 6781800"/>
              <a:gd name="connsiteY0" fmla="*/ 0 h 6858000"/>
              <a:gd name="connsiteX1" fmla="*/ 6781800 w 6781800"/>
              <a:gd name="connsiteY1" fmla="*/ 0 h 6858000"/>
              <a:gd name="connsiteX2" fmla="*/ 6781800 w 6781800"/>
              <a:gd name="connsiteY2" fmla="*/ 6858000 h 6858000"/>
              <a:gd name="connsiteX3" fmla="*/ 0 w 6781800"/>
              <a:gd name="connsiteY3" fmla="*/ 6858000 h 6858000"/>
              <a:gd name="connsiteX4" fmla="*/ 0 w 6781800"/>
              <a:gd name="connsiteY4" fmla="*/ 6857999 h 6858000"/>
              <a:gd name="connsiteX5" fmla="*/ 3521073 w 6781800"/>
              <a:gd name="connsiteY5" fmla="*/ 6857999 h 6858000"/>
              <a:gd name="connsiteX6" fmla="*/ 92966 w 6781800"/>
              <a:gd name="connsiteY6" fmla="*/ 3429001 h 6858000"/>
              <a:gd name="connsiteX7" fmla="*/ 3521074 w 6781800"/>
              <a:gd name="connsiteY7" fmla="*/ 1 h 6858000"/>
              <a:gd name="connsiteX8" fmla="*/ 3521074 w 6781800"/>
              <a:gd name="connsiteY8" fmla="*/ 6857999 h 6858000"/>
              <a:gd name="connsiteX9" fmla="*/ 3521075 w 6781800"/>
              <a:gd name="connsiteY9" fmla="*/ 1 h 6858000"/>
              <a:gd name="connsiteX10" fmla="*/ 6781799 w 6781800"/>
              <a:gd name="connsiteY10"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81800" h="6858000">
                <a:moveTo>
                  <a:pt x="6781799" y="0"/>
                </a:moveTo>
                <a:lnTo>
                  <a:pt x="6781800" y="0"/>
                </a:lnTo>
                <a:lnTo>
                  <a:pt x="6781800" y="6858000"/>
                </a:lnTo>
                <a:lnTo>
                  <a:pt x="0" y="6858000"/>
                </a:lnTo>
                <a:lnTo>
                  <a:pt x="0" y="6857999"/>
                </a:lnTo>
                <a:lnTo>
                  <a:pt x="3521073" y="6857999"/>
                </a:lnTo>
                <a:lnTo>
                  <a:pt x="92966" y="3429001"/>
                </a:lnTo>
                <a:lnTo>
                  <a:pt x="3521074" y="1"/>
                </a:lnTo>
                <a:lnTo>
                  <a:pt x="3521074" y="6857999"/>
                </a:lnTo>
                <a:lnTo>
                  <a:pt x="3521075" y="1"/>
                </a:lnTo>
                <a:lnTo>
                  <a:pt x="6781799" y="1"/>
                </a:lnTo>
                <a:close/>
              </a:path>
            </a:pathLst>
          </a:custGeom>
          <a:solidFill>
            <a:schemeClr val="bg1"/>
          </a:solidFill>
        </p:spPr>
        <p:txBody>
          <a:bodyPr wrap="square" anchor="ctr" anchorCtr="1">
            <a:no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9" name="Title 8">
            <a:extLst>
              <a:ext uri="{FF2B5EF4-FFF2-40B4-BE49-F238E27FC236}">
                <a16:creationId xmlns:a16="http://schemas.microsoft.com/office/drawing/2014/main" id="{8B94699D-80A6-8D45-93C1-60C66F897EE5}"/>
              </a:ext>
            </a:extLst>
          </p:cNvPr>
          <p:cNvSpPr>
            <a:spLocks noGrp="1"/>
          </p:cNvSpPr>
          <p:nvPr>
            <p:ph type="title"/>
          </p:nvPr>
        </p:nvSpPr>
        <p:spPr>
          <a:xfrm>
            <a:off x="423070" y="1600200"/>
            <a:ext cx="4892642" cy="3647661"/>
          </a:xfrm>
        </p:spPr>
        <p:txBody>
          <a:bodyPr anchor="ctr" anchorCtr="0"/>
          <a:lstStyle>
            <a:lvl1pPr>
              <a:lnSpc>
                <a:spcPct val="100000"/>
              </a:lnSpc>
              <a:defRPr sz="3600">
                <a:solidFill>
                  <a:schemeClr val="accent2"/>
                </a:solidFill>
              </a:defRPr>
            </a:lvl1pPr>
          </a:lstStyle>
          <a:p>
            <a:r>
              <a:rPr lang="en-US" dirty="0"/>
              <a:t>Click to edit Master title style</a:t>
            </a:r>
          </a:p>
        </p:txBody>
      </p:sp>
      <p:sp>
        <p:nvSpPr>
          <p:cNvPr id="23" name="Text Placeholder 22">
            <a:extLst>
              <a:ext uri="{FF2B5EF4-FFF2-40B4-BE49-F238E27FC236}">
                <a16:creationId xmlns:a16="http://schemas.microsoft.com/office/drawing/2014/main" id="{EC918B1B-9ADB-9747-AD2E-544BF60CA8AE}"/>
              </a:ext>
            </a:extLst>
          </p:cNvPr>
          <p:cNvSpPr>
            <a:spLocks noGrp="1"/>
          </p:cNvSpPr>
          <p:nvPr>
            <p:ph type="body" sz="quarter" idx="13"/>
          </p:nvPr>
        </p:nvSpPr>
        <p:spPr>
          <a:xfrm>
            <a:off x="423863" y="457200"/>
            <a:ext cx="4893861" cy="1143000"/>
          </a:xfrm>
        </p:spPr>
        <p:txBody>
          <a:bodyPr/>
          <a:lstStyle>
            <a:lvl1pPr>
              <a:defRPr sz="1400">
                <a:solidFill>
                  <a:schemeClr val="bg2"/>
                </a:solidFill>
              </a:defRPr>
            </a:lvl1pPr>
            <a:lvl2pPr>
              <a:defRPr sz="1400">
                <a:solidFill>
                  <a:schemeClr val="bg2"/>
                </a:solidFill>
              </a:defRPr>
            </a:lvl2pPr>
            <a:lvl3pPr>
              <a:defRPr sz="1400"/>
            </a:lvl3pPr>
            <a:lvl4pPr>
              <a:defRPr sz="1400"/>
            </a:lvl4pPr>
            <a:lvl5pPr>
              <a:defRPr sz="1400"/>
            </a:lvl5pPr>
          </a:lstStyle>
          <a:p>
            <a:pPr lvl="0"/>
            <a:r>
              <a:rPr lang="en-US" dirty="0"/>
              <a:t>Click to edit Master text styles</a:t>
            </a:r>
          </a:p>
          <a:p>
            <a:pPr lvl="1"/>
            <a:r>
              <a:rPr lang="en-US" dirty="0"/>
              <a:t>Second level</a:t>
            </a:r>
          </a:p>
        </p:txBody>
      </p:sp>
      <p:sp>
        <p:nvSpPr>
          <p:cNvPr id="2" name="Slide Number Placeholder 5">
            <a:extLst>
              <a:ext uri="{FF2B5EF4-FFF2-40B4-BE49-F238E27FC236}">
                <a16:creationId xmlns:a16="http://schemas.microsoft.com/office/drawing/2014/main" id="{278E1061-ACA9-164D-0E81-BD1080DB2BF9}"/>
              </a:ext>
            </a:extLst>
          </p:cNvPr>
          <p:cNvSpPr txBox="1">
            <a:spLocks/>
          </p:cNvSpPr>
          <p:nvPr userDrawn="1"/>
        </p:nvSpPr>
        <p:spPr>
          <a:xfrm>
            <a:off x="54520" y="6515857"/>
            <a:ext cx="314545" cy="342143"/>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dirty="0"/>
          </a:p>
        </p:txBody>
      </p:sp>
      <p:pic>
        <p:nvPicPr>
          <p:cNvPr id="3" name="Picture 2" descr="A heart with a cross and an arrow in a wreath&#10;&#10;AI-generated content may be incorrect.">
            <a:extLst>
              <a:ext uri="{FF2B5EF4-FFF2-40B4-BE49-F238E27FC236}">
                <a16:creationId xmlns:a16="http://schemas.microsoft.com/office/drawing/2014/main" id="{BC2DA10B-343B-B788-5547-96666D12F4D0}"/>
              </a:ext>
            </a:extLst>
          </p:cNvPr>
          <p:cNvPicPr>
            <a:picLocks noChangeAspect="1"/>
          </p:cNvPicPr>
          <p:nvPr userDrawn="1"/>
        </p:nvPicPr>
        <p:blipFill>
          <a:blip r:embed="rId2"/>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713667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7E96C-0A7D-F64E-BCB7-2347B8578FEB}"/>
              </a:ext>
            </a:extLst>
          </p:cNvPr>
          <p:cNvSpPr>
            <a:spLocks noGrp="1"/>
          </p:cNvSpPr>
          <p:nvPr>
            <p:ph type="ctrTitle"/>
          </p:nvPr>
        </p:nvSpPr>
        <p:spPr>
          <a:xfrm>
            <a:off x="2103120" y="2473325"/>
            <a:ext cx="9593263" cy="1409563"/>
          </a:xfrm>
        </p:spPr>
        <p:txBody>
          <a:bodyPr anchor="ctr" anchorCtr="0"/>
          <a:lstStyle>
            <a:lvl1pPr algn="l">
              <a:lnSpc>
                <a:spcPct val="100000"/>
              </a:lnSpc>
              <a:defRPr sz="5400">
                <a:solidFill>
                  <a:schemeClr val="accent3"/>
                </a:solidFill>
              </a:defRPr>
            </a:lvl1pPr>
          </a:lstStyle>
          <a:p>
            <a:endParaRPr lang="en-US" dirty="0"/>
          </a:p>
        </p:txBody>
      </p:sp>
      <p:sp>
        <p:nvSpPr>
          <p:cNvPr id="9" name="Text Placeholder 8">
            <a:extLst>
              <a:ext uri="{FF2B5EF4-FFF2-40B4-BE49-F238E27FC236}">
                <a16:creationId xmlns:a16="http://schemas.microsoft.com/office/drawing/2014/main" id="{88E38B81-F31B-034F-BD43-2965B3978D20}"/>
              </a:ext>
            </a:extLst>
          </p:cNvPr>
          <p:cNvSpPr>
            <a:spLocks noGrp="1"/>
          </p:cNvSpPr>
          <p:nvPr>
            <p:ph type="body" sz="quarter" idx="11"/>
          </p:nvPr>
        </p:nvSpPr>
        <p:spPr>
          <a:xfrm>
            <a:off x="2103120" y="5056188"/>
            <a:ext cx="3992880" cy="979487"/>
          </a:xfrm>
        </p:spPr>
        <p:txBody>
          <a:bodyPr/>
          <a:lstStyle>
            <a:lvl1pPr>
              <a:defRPr sz="1600">
                <a:solidFill>
                  <a:schemeClr val="bg1"/>
                </a:solidFill>
              </a:defRPr>
            </a:lvl1pPr>
            <a:lvl2pPr>
              <a:defRPr sz="1600">
                <a:solidFill>
                  <a:schemeClr val="accent3"/>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Click to edit Master text styles</a:t>
            </a:r>
          </a:p>
          <a:p>
            <a:pPr lvl="1"/>
            <a:r>
              <a:rPr lang="en-US" dirty="0"/>
              <a:t>Second level</a:t>
            </a:r>
          </a:p>
        </p:txBody>
      </p:sp>
      <p:sp>
        <p:nvSpPr>
          <p:cNvPr id="3" name="Slide Number Placeholder 5">
            <a:extLst>
              <a:ext uri="{FF2B5EF4-FFF2-40B4-BE49-F238E27FC236}">
                <a16:creationId xmlns:a16="http://schemas.microsoft.com/office/drawing/2014/main" id="{951B38C6-FDB2-6C50-4986-2B3B8DC03BBA}"/>
              </a:ext>
            </a:extLst>
          </p:cNvPr>
          <p:cNvSpPr txBox="1">
            <a:spLocks/>
          </p:cNvSpPr>
          <p:nvPr userDrawn="1"/>
        </p:nvSpPr>
        <p:spPr>
          <a:xfrm>
            <a:off x="54520" y="6515857"/>
            <a:ext cx="314545" cy="342143"/>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dirty="0"/>
          </a:p>
        </p:txBody>
      </p:sp>
      <p:pic>
        <p:nvPicPr>
          <p:cNvPr id="4" name="Picture 3" descr="A heart with a cross and an arrow in a wreath&#10;&#10;AI-generated content may be incorrect.">
            <a:extLst>
              <a:ext uri="{FF2B5EF4-FFF2-40B4-BE49-F238E27FC236}">
                <a16:creationId xmlns:a16="http://schemas.microsoft.com/office/drawing/2014/main" id="{AA7E244F-5CEF-50B7-C91E-6B209D536646}"/>
              </a:ext>
            </a:extLst>
          </p:cNvPr>
          <p:cNvPicPr>
            <a:picLocks noChangeAspect="1"/>
          </p:cNvPicPr>
          <p:nvPr userDrawn="1"/>
        </p:nvPicPr>
        <p:blipFill>
          <a:blip r:embed="rId2"/>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4792103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Header_Navy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54E5D-E1B0-CE45-B0A9-2405906F10CA}"/>
              </a:ext>
            </a:extLst>
          </p:cNvPr>
          <p:cNvSpPr>
            <a:spLocks noGrp="1"/>
          </p:cNvSpPr>
          <p:nvPr>
            <p:ph type="title"/>
          </p:nvPr>
        </p:nvSpPr>
        <p:spPr>
          <a:xfrm>
            <a:off x="4691270" y="1600200"/>
            <a:ext cx="7073693" cy="3687417"/>
          </a:xfrm>
        </p:spPr>
        <p:txBody>
          <a:bodyPr anchor="ctr" anchorCtr="0"/>
          <a:lstStyle>
            <a:lvl1pPr algn="l">
              <a:defRPr sz="5400">
                <a:solidFill>
                  <a:schemeClr val="accent2"/>
                </a:solidFill>
              </a:defRPr>
            </a:lvl1pPr>
          </a:lstStyle>
          <a:p>
            <a:r>
              <a:rPr lang="en-US" dirty="0"/>
              <a:t>Click to edit Master title style</a:t>
            </a:r>
          </a:p>
        </p:txBody>
      </p:sp>
      <p:pic>
        <p:nvPicPr>
          <p:cNvPr id="8" name="Graphic 7">
            <a:extLst>
              <a:ext uri="{FF2B5EF4-FFF2-40B4-BE49-F238E27FC236}">
                <a16:creationId xmlns:a16="http://schemas.microsoft.com/office/drawing/2014/main" id="{7A305159-05FA-644C-91DA-6A782237273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15290" y="0"/>
            <a:ext cx="3526971" cy="6858000"/>
          </a:xfrm>
          <a:prstGeom prst="rect">
            <a:avLst/>
          </a:prstGeom>
        </p:spPr>
      </p:pic>
      <p:sp>
        <p:nvSpPr>
          <p:cNvPr id="3" name="Slide Number Placeholder 5">
            <a:extLst>
              <a:ext uri="{FF2B5EF4-FFF2-40B4-BE49-F238E27FC236}">
                <a16:creationId xmlns:a16="http://schemas.microsoft.com/office/drawing/2014/main" id="{B3B09428-6B0E-20EC-D06E-4DA101353C20}"/>
              </a:ext>
            </a:extLst>
          </p:cNvPr>
          <p:cNvSpPr txBox="1">
            <a:spLocks/>
          </p:cNvSpPr>
          <p:nvPr userDrawn="1"/>
        </p:nvSpPr>
        <p:spPr>
          <a:xfrm>
            <a:off x="9283299" y="6235547"/>
            <a:ext cx="2833688" cy="495300"/>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dirty="0"/>
          </a:p>
        </p:txBody>
      </p:sp>
      <p:pic>
        <p:nvPicPr>
          <p:cNvPr id="6" name="Picture 5" descr="A heart with a cross and an arrow in a wreath&#10;&#10;AI-generated content may be incorrect.">
            <a:extLst>
              <a:ext uri="{FF2B5EF4-FFF2-40B4-BE49-F238E27FC236}">
                <a16:creationId xmlns:a16="http://schemas.microsoft.com/office/drawing/2014/main" id="{E586D848-B01F-E776-1631-CC97BB8CB2C7}"/>
              </a:ext>
            </a:extLst>
          </p:cNvPr>
          <p:cNvPicPr>
            <a:picLocks noChangeAspect="1"/>
          </p:cNvPicPr>
          <p:nvPr userDrawn="1"/>
        </p:nvPicPr>
        <p:blipFill>
          <a:blip r:embed="rId4"/>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7412735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_Navy_2">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54E5D-E1B0-CE45-B0A9-2405906F10CA}"/>
              </a:ext>
            </a:extLst>
          </p:cNvPr>
          <p:cNvSpPr>
            <a:spLocks noGrp="1"/>
          </p:cNvSpPr>
          <p:nvPr>
            <p:ph type="title"/>
          </p:nvPr>
        </p:nvSpPr>
        <p:spPr>
          <a:xfrm>
            <a:off x="4691270" y="1600200"/>
            <a:ext cx="7073693" cy="3687417"/>
          </a:xfrm>
        </p:spPr>
        <p:txBody>
          <a:bodyPr anchor="ctr" anchorCtr="0"/>
          <a:lstStyle>
            <a:lvl1pPr algn="l">
              <a:defRPr sz="5400">
                <a:solidFill>
                  <a:schemeClr val="accent2"/>
                </a:solidFill>
              </a:defRPr>
            </a:lvl1pPr>
          </a:lstStyle>
          <a:p>
            <a:r>
              <a:rPr lang="en-US" dirty="0"/>
              <a:t>Click to edit Master title style</a:t>
            </a:r>
          </a:p>
        </p:txBody>
      </p:sp>
      <p:pic>
        <p:nvPicPr>
          <p:cNvPr id="8" name="Graphic 7">
            <a:extLst>
              <a:ext uri="{FF2B5EF4-FFF2-40B4-BE49-F238E27FC236}">
                <a16:creationId xmlns:a16="http://schemas.microsoft.com/office/drawing/2014/main" id="{9DE2D18C-5DBE-934A-87BA-7E0BCF5EC5F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3863" y="0"/>
            <a:ext cx="3526971" cy="6858000"/>
          </a:xfrm>
          <a:prstGeom prst="rect">
            <a:avLst/>
          </a:prstGeom>
        </p:spPr>
      </p:pic>
      <p:sp>
        <p:nvSpPr>
          <p:cNvPr id="4" name="Slide Number Placeholder 5">
            <a:extLst>
              <a:ext uri="{FF2B5EF4-FFF2-40B4-BE49-F238E27FC236}">
                <a16:creationId xmlns:a16="http://schemas.microsoft.com/office/drawing/2014/main" id="{32A51DCE-EA92-9C5B-C4A8-CCB89983E5E7}"/>
              </a:ext>
            </a:extLst>
          </p:cNvPr>
          <p:cNvSpPr txBox="1">
            <a:spLocks/>
          </p:cNvSpPr>
          <p:nvPr userDrawn="1"/>
        </p:nvSpPr>
        <p:spPr>
          <a:xfrm>
            <a:off x="9280899" y="6242995"/>
            <a:ext cx="2833688" cy="495300"/>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a:p>
        </p:txBody>
      </p:sp>
      <p:pic>
        <p:nvPicPr>
          <p:cNvPr id="5" name="Picture 4" descr="A heart with a cross and an arrow in a wreath&#10;&#10;AI-generated content may be incorrect.">
            <a:extLst>
              <a:ext uri="{FF2B5EF4-FFF2-40B4-BE49-F238E27FC236}">
                <a16:creationId xmlns:a16="http://schemas.microsoft.com/office/drawing/2014/main" id="{57256EA3-9DA5-BE3B-87C3-9D7AE9AEEA0B}"/>
              </a:ext>
            </a:extLst>
          </p:cNvPr>
          <p:cNvPicPr>
            <a:picLocks noChangeAspect="1"/>
          </p:cNvPicPr>
          <p:nvPr userDrawn="1"/>
        </p:nvPicPr>
        <p:blipFill>
          <a:blip r:embed="rId4"/>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32899086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_Navy_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54E5D-E1B0-CE45-B0A9-2405906F10CA}"/>
              </a:ext>
            </a:extLst>
          </p:cNvPr>
          <p:cNvSpPr>
            <a:spLocks noGrp="1"/>
          </p:cNvSpPr>
          <p:nvPr>
            <p:ph type="title"/>
          </p:nvPr>
        </p:nvSpPr>
        <p:spPr>
          <a:xfrm>
            <a:off x="4691270" y="1600200"/>
            <a:ext cx="7073693" cy="3687417"/>
          </a:xfrm>
        </p:spPr>
        <p:txBody>
          <a:bodyPr anchor="ctr" anchorCtr="0"/>
          <a:lstStyle>
            <a:lvl1pPr algn="l">
              <a:defRPr sz="5400">
                <a:solidFill>
                  <a:schemeClr val="accent2"/>
                </a:solidFill>
              </a:defRPr>
            </a:lvl1pPr>
          </a:lstStyle>
          <a:p>
            <a:r>
              <a:rPr lang="en-US" dirty="0"/>
              <a:t>Click to edit Master title style</a:t>
            </a:r>
          </a:p>
        </p:txBody>
      </p:sp>
      <p:pic>
        <p:nvPicPr>
          <p:cNvPr id="9" name="Graphic 8">
            <a:extLst>
              <a:ext uri="{FF2B5EF4-FFF2-40B4-BE49-F238E27FC236}">
                <a16:creationId xmlns:a16="http://schemas.microsoft.com/office/drawing/2014/main" id="{CE444362-F524-5149-A2EC-0BCD092DDE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3863" y="0"/>
            <a:ext cx="3526971" cy="6858000"/>
          </a:xfrm>
          <a:prstGeom prst="rect">
            <a:avLst/>
          </a:prstGeom>
        </p:spPr>
      </p:pic>
      <p:sp>
        <p:nvSpPr>
          <p:cNvPr id="3" name="Slide Number Placeholder 5">
            <a:extLst>
              <a:ext uri="{FF2B5EF4-FFF2-40B4-BE49-F238E27FC236}">
                <a16:creationId xmlns:a16="http://schemas.microsoft.com/office/drawing/2014/main" id="{BC28AF98-7D74-1DFD-A501-1EBE436FB228}"/>
              </a:ext>
            </a:extLst>
          </p:cNvPr>
          <p:cNvSpPr txBox="1">
            <a:spLocks/>
          </p:cNvSpPr>
          <p:nvPr userDrawn="1"/>
        </p:nvSpPr>
        <p:spPr>
          <a:xfrm>
            <a:off x="9280899" y="6242995"/>
            <a:ext cx="2833688" cy="495300"/>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a:p>
        </p:txBody>
      </p:sp>
      <p:pic>
        <p:nvPicPr>
          <p:cNvPr id="6" name="Picture 5" descr="A heart with a cross and an arrow in a wreath&#10;&#10;AI-generated content may be incorrect.">
            <a:extLst>
              <a:ext uri="{FF2B5EF4-FFF2-40B4-BE49-F238E27FC236}">
                <a16:creationId xmlns:a16="http://schemas.microsoft.com/office/drawing/2014/main" id="{73AE4ECB-A6B3-AFA3-595C-E848501150F3}"/>
              </a:ext>
            </a:extLst>
          </p:cNvPr>
          <p:cNvPicPr>
            <a:picLocks noChangeAspect="1"/>
          </p:cNvPicPr>
          <p:nvPr userDrawn="1"/>
        </p:nvPicPr>
        <p:blipFill>
          <a:blip r:embed="rId4"/>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41874210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Header_Navy_4">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54E5D-E1B0-CE45-B0A9-2405906F10CA}"/>
              </a:ext>
            </a:extLst>
          </p:cNvPr>
          <p:cNvSpPr>
            <a:spLocks noGrp="1"/>
          </p:cNvSpPr>
          <p:nvPr>
            <p:ph type="title"/>
          </p:nvPr>
        </p:nvSpPr>
        <p:spPr>
          <a:xfrm>
            <a:off x="4691270" y="1600200"/>
            <a:ext cx="7073693" cy="3687417"/>
          </a:xfrm>
        </p:spPr>
        <p:txBody>
          <a:bodyPr anchor="ctr" anchorCtr="0"/>
          <a:lstStyle>
            <a:lvl1pPr algn="l">
              <a:defRPr sz="5400">
                <a:solidFill>
                  <a:schemeClr val="accent2"/>
                </a:solidFill>
              </a:defRPr>
            </a:lvl1pPr>
          </a:lstStyle>
          <a:p>
            <a:r>
              <a:rPr lang="en-US" dirty="0"/>
              <a:t>Click to edit Master title style</a:t>
            </a:r>
          </a:p>
        </p:txBody>
      </p:sp>
      <p:pic>
        <p:nvPicPr>
          <p:cNvPr id="8" name="Graphic 7">
            <a:extLst>
              <a:ext uri="{FF2B5EF4-FFF2-40B4-BE49-F238E27FC236}">
                <a16:creationId xmlns:a16="http://schemas.microsoft.com/office/drawing/2014/main" id="{20E00DD5-815E-F045-8BB5-FD26DBC06FE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3863" y="0"/>
            <a:ext cx="3837214" cy="6858000"/>
          </a:xfrm>
          <a:prstGeom prst="rect">
            <a:avLst/>
          </a:prstGeom>
        </p:spPr>
      </p:pic>
      <p:sp>
        <p:nvSpPr>
          <p:cNvPr id="3" name="Slide Number Placeholder 5">
            <a:extLst>
              <a:ext uri="{FF2B5EF4-FFF2-40B4-BE49-F238E27FC236}">
                <a16:creationId xmlns:a16="http://schemas.microsoft.com/office/drawing/2014/main" id="{593B5E92-87B9-CE88-08C4-AD37A93FB29D}"/>
              </a:ext>
            </a:extLst>
          </p:cNvPr>
          <p:cNvSpPr txBox="1">
            <a:spLocks/>
          </p:cNvSpPr>
          <p:nvPr userDrawn="1"/>
        </p:nvSpPr>
        <p:spPr>
          <a:xfrm>
            <a:off x="9280899" y="6242995"/>
            <a:ext cx="2833688" cy="495300"/>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a:p>
        </p:txBody>
      </p:sp>
      <p:pic>
        <p:nvPicPr>
          <p:cNvPr id="5" name="Picture 4" descr="A heart with a cross and an arrow in a wreath&#10;&#10;AI-generated content may be incorrect.">
            <a:extLst>
              <a:ext uri="{FF2B5EF4-FFF2-40B4-BE49-F238E27FC236}">
                <a16:creationId xmlns:a16="http://schemas.microsoft.com/office/drawing/2014/main" id="{BD28C186-EAA9-EB5C-1708-0523C6E0CE32}"/>
              </a:ext>
            </a:extLst>
          </p:cNvPr>
          <p:cNvPicPr>
            <a:picLocks noChangeAspect="1"/>
          </p:cNvPicPr>
          <p:nvPr userDrawn="1"/>
        </p:nvPicPr>
        <p:blipFill>
          <a:blip r:embed="rId4"/>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3738469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Emblem only">
    <p:bg>
      <p:bgPr>
        <a:solidFill>
          <a:schemeClr val="accent1"/>
        </a:solidFill>
        <a:effectLst/>
      </p:bgPr>
    </p:bg>
    <p:spTree>
      <p:nvGrpSpPr>
        <p:cNvPr id="1" name=""/>
        <p:cNvGrpSpPr/>
        <p:nvPr/>
      </p:nvGrpSpPr>
      <p:grpSpPr>
        <a:xfrm>
          <a:off x="0" y="0"/>
          <a:ext cx="0" cy="0"/>
          <a:chOff x="0" y="0"/>
          <a:chExt cx="0" cy="0"/>
        </a:xfrm>
      </p:grpSpPr>
      <p:pic>
        <p:nvPicPr>
          <p:cNvPr id="11" name="Picture 10" descr="A heart with a cross and an arrow in a circle with text&#10;&#10;AI-generated content may be incorrect.">
            <a:extLst>
              <a:ext uri="{FF2B5EF4-FFF2-40B4-BE49-F238E27FC236}">
                <a16:creationId xmlns:a16="http://schemas.microsoft.com/office/drawing/2014/main" id="{E6075C29-D8B9-982B-C2D8-4E9EAD81ED7D}"/>
              </a:ext>
            </a:extLst>
          </p:cNvPr>
          <p:cNvPicPr>
            <a:picLocks noChangeAspect="1"/>
          </p:cNvPicPr>
          <p:nvPr userDrawn="1"/>
        </p:nvPicPr>
        <p:blipFill>
          <a:blip r:embed="rId2"/>
          <a:stretch>
            <a:fillRect/>
          </a:stretch>
        </p:blipFill>
        <p:spPr>
          <a:xfrm>
            <a:off x="3238500" y="398106"/>
            <a:ext cx="5715000" cy="6858000"/>
          </a:xfrm>
          <a:prstGeom prst="rect">
            <a:avLst/>
          </a:prstGeom>
        </p:spPr>
      </p:pic>
    </p:spTree>
    <p:extLst>
      <p:ext uri="{BB962C8B-B14F-4D97-AF65-F5344CB8AC3E}">
        <p14:creationId xmlns:p14="http://schemas.microsoft.com/office/powerpoint/2010/main" val="33048583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Header_Navy_5">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54E5D-E1B0-CE45-B0A9-2405906F10CA}"/>
              </a:ext>
            </a:extLst>
          </p:cNvPr>
          <p:cNvSpPr>
            <a:spLocks noGrp="1"/>
          </p:cNvSpPr>
          <p:nvPr>
            <p:ph type="title"/>
          </p:nvPr>
        </p:nvSpPr>
        <p:spPr>
          <a:xfrm>
            <a:off x="4691270" y="1600200"/>
            <a:ext cx="7073693" cy="3687417"/>
          </a:xfrm>
        </p:spPr>
        <p:txBody>
          <a:bodyPr anchor="ctr" anchorCtr="0"/>
          <a:lstStyle>
            <a:lvl1pPr algn="l">
              <a:defRPr sz="5400">
                <a:solidFill>
                  <a:schemeClr val="accent2"/>
                </a:solidFill>
              </a:defRPr>
            </a:lvl1pPr>
          </a:lstStyle>
          <a:p>
            <a:r>
              <a:rPr lang="en-US" dirty="0"/>
              <a:t>Click to edit Master title style</a:t>
            </a:r>
          </a:p>
        </p:txBody>
      </p:sp>
      <p:pic>
        <p:nvPicPr>
          <p:cNvPr id="8" name="Graphic 7">
            <a:extLst>
              <a:ext uri="{FF2B5EF4-FFF2-40B4-BE49-F238E27FC236}">
                <a16:creationId xmlns:a16="http://schemas.microsoft.com/office/drawing/2014/main" id="{175B9256-D000-904C-BCA2-97F8C455A59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3863" y="0"/>
            <a:ext cx="3526971" cy="6858000"/>
          </a:xfrm>
          <a:prstGeom prst="rect">
            <a:avLst/>
          </a:prstGeom>
        </p:spPr>
      </p:pic>
      <p:sp>
        <p:nvSpPr>
          <p:cNvPr id="3" name="Slide Number Placeholder 5">
            <a:extLst>
              <a:ext uri="{FF2B5EF4-FFF2-40B4-BE49-F238E27FC236}">
                <a16:creationId xmlns:a16="http://schemas.microsoft.com/office/drawing/2014/main" id="{3D0645CE-7642-87C1-8B23-054A16C9A214}"/>
              </a:ext>
            </a:extLst>
          </p:cNvPr>
          <p:cNvSpPr txBox="1">
            <a:spLocks/>
          </p:cNvSpPr>
          <p:nvPr userDrawn="1"/>
        </p:nvSpPr>
        <p:spPr>
          <a:xfrm>
            <a:off x="9280899" y="6242995"/>
            <a:ext cx="2833688" cy="495300"/>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a:p>
        </p:txBody>
      </p:sp>
      <p:pic>
        <p:nvPicPr>
          <p:cNvPr id="5" name="Picture 4" descr="A heart with a cross and an arrow in a wreath&#10;&#10;AI-generated content may be incorrect.">
            <a:extLst>
              <a:ext uri="{FF2B5EF4-FFF2-40B4-BE49-F238E27FC236}">
                <a16:creationId xmlns:a16="http://schemas.microsoft.com/office/drawing/2014/main" id="{F4373AC3-5F0E-1FA4-F9C9-A780677FC091}"/>
              </a:ext>
            </a:extLst>
          </p:cNvPr>
          <p:cNvPicPr>
            <a:picLocks noChangeAspect="1"/>
          </p:cNvPicPr>
          <p:nvPr userDrawn="1"/>
        </p:nvPicPr>
        <p:blipFill>
          <a:blip r:embed="rId4"/>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37473173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_Navy_6">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54E5D-E1B0-CE45-B0A9-2405906F10CA}"/>
              </a:ext>
            </a:extLst>
          </p:cNvPr>
          <p:cNvSpPr>
            <a:spLocks noGrp="1"/>
          </p:cNvSpPr>
          <p:nvPr>
            <p:ph type="title"/>
          </p:nvPr>
        </p:nvSpPr>
        <p:spPr>
          <a:xfrm>
            <a:off x="4691270" y="1600200"/>
            <a:ext cx="7073693" cy="3687417"/>
          </a:xfrm>
        </p:spPr>
        <p:txBody>
          <a:bodyPr anchor="ctr" anchorCtr="0"/>
          <a:lstStyle>
            <a:lvl1pPr algn="l">
              <a:defRPr sz="5400">
                <a:solidFill>
                  <a:schemeClr val="accent2"/>
                </a:solidFill>
              </a:defRPr>
            </a:lvl1pPr>
          </a:lstStyle>
          <a:p>
            <a:r>
              <a:rPr lang="en-US" dirty="0"/>
              <a:t>Click to edit Master title style</a:t>
            </a:r>
          </a:p>
        </p:txBody>
      </p:sp>
      <p:pic>
        <p:nvPicPr>
          <p:cNvPr id="8" name="Graphic 7">
            <a:extLst>
              <a:ext uri="{FF2B5EF4-FFF2-40B4-BE49-F238E27FC236}">
                <a16:creationId xmlns:a16="http://schemas.microsoft.com/office/drawing/2014/main" id="{19F253CE-1B7A-C54E-A39B-790EB6E76F4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3863" y="0"/>
            <a:ext cx="3526971" cy="6858000"/>
          </a:xfrm>
          <a:prstGeom prst="rect">
            <a:avLst/>
          </a:prstGeom>
        </p:spPr>
      </p:pic>
      <p:sp>
        <p:nvSpPr>
          <p:cNvPr id="3" name="Slide Number Placeholder 5">
            <a:extLst>
              <a:ext uri="{FF2B5EF4-FFF2-40B4-BE49-F238E27FC236}">
                <a16:creationId xmlns:a16="http://schemas.microsoft.com/office/drawing/2014/main" id="{BE1D93D1-63E3-85C5-FB81-01EB2B4D4CE5}"/>
              </a:ext>
            </a:extLst>
          </p:cNvPr>
          <p:cNvSpPr txBox="1">
            <a:spLocks/>
          </p:cNvSpPr>
          <p:nvPr userDrawn="1"/>
        </p:nvSpPr>
        <p:spPr>
          <a:xfrm>
            <a:off x="9280899" y="6242995"/>
            <a:ext cx="2833688" cy="495300"/>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a:p>
        </p:txBody>
      </p:sp>
      <p:pic>
        <p:nvPicPr>
          <p:cNvPr id="5" name="Picture 4" descr="A heart with a cross and an arrow in a wreath&#10;&#10;AI-generated content may be incorrect.">
            <a:extLst>
              <a:ext uri="{FF2B5EF4-FFF2-40B4-BE49-F238E27FC236}">
                <a16:creationId xmlns:a16="http://schemas.microsoft.com/office/drawing/2014/main" id="{38B2DCB5-71F4-0FBA-06BB-2DCAF6CCDCDC}"/>
              </a:ext>
            </a:extLst>
          </p:cNvPr>
          <p:cNvPicPr>
            <a:picLocks noChangeAspect="1"/>
          </p:cNvPicPr>
          <p:nvPr userDrawn="1"/>
        </p:nvPicPr>
        <p:blipFill>
          <a:blip r:embed="rId4"/>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28274939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Header_Navy_7">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54E5D-E1B0-CE45-B0A9-2405906F10CA}"/>
              </a:ext>
            </a:extLst>
          </p:cNvPr>
          <p:cNvSpPr>
            <a:spLocks noGrp="1"/>
          </p:cNvSpPr>
          <p:nvPr>
            <p:ph type="title"/>
          </p:nvPr>
        </p:nvSpPr>
        <p:spPr>
          <a:xfrm>
            <a:off x="4691270" y="1600200"/>
            <a:ext cx="7073693" cy="3687417"/>
          </a:xfrm>
        </p:spPr>
        <p:txBody>
          <a:bodyPr anchor="ctr" anchorCtr="0"/>
          <a:lstStyle>
            <a:lvl1pPr algn="l">
              <a:defRPr sz="5400">
                <a:solidFill>
                  <a:schemeClr val="accent2"/>
                </a:solidFill>
              </a:defRPr>
            </a:lvl1pPr>
          </a:lstStyle>
          <a:p>
            <a:r>
              <a:rPr lang="en-US" dirty="0"/>
              <a:t>Click to edit Master title style</a:t>
            </a:r>
          </a:p>
        </p:txBody>
      </p:sp>
      <p:pic>
        <p:nvPicPr>
          <p:cNvPr id="8" name="Graphic 7">
            <a:extLst>
              <a:ext uri="{FF2B5EF4-FFF2-40B4-BE49-F238E27FC236}">
                <a16:creationId xmlns:a16="http://schemas.microsoft.com/office/drawing/2014/main" id="{52CE490B-931E-CB4F-A09C-D4911D0B336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3863" y="0"/>
            <a:ext cx="3526971" cy="6858000"/>
          </a:xfrm>
          <a:prstGeom prst="rect">
            <a:avLst/>
          </a:prstGeom>
        </p:spPr>
      </p:pic>
      <p:sp>
        <p:nvSpPr>
          <p:cNvPr id="3" name="Slide Number Placeholder 5">
            <a:extLst>
              <a:ext uri="{FF2B5EF4-FFF2-40B4-BE49-F238E27FC236}">
                <a16:creationId xmlns:a16="http://schemas.microsoft.com/office/drawing/2014/main" id="{7130BD18-3538-696E-2A27-9F79443D72E4}"/>
              </a:ext>
            </a:extLst>
          </p:cNvPr>
          <p:cNvSpPr txBox="1">
            <a:spLocks/>
          </p:cNvSpPr>
          <p:nvPr userDrawn="1"/>
        </p:nvSpPr>
        <p:spPr>
          <a:xfrm>
            <a:off x="9280899" y="6242995"/>
            <a:ext cx="2833688" cy="495300"/>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a:p>
        </p:txBody>
      </p:sp>
      <p:pic>
        <p:nvPicPr>
          <p:cNvPr id="5" name="Picture 4" descr="A heart with a cross and an arrow in a wreath&#10;&#10;AI-generated content may be incorrect.">
            <a:extLst>
              <a:ext uri="{FF2B5EF4-FFF2-40B4-BE49-F238E27FC236}">
                <a16:creationId xmlns:a16="http://schemas.microsoft.com/office/drawing/2014/main" id="{D53B8E81-8487-E218-FF1E-3FC4F18A8A4A}"/>
              </a:ext>
            </a:extLst>
          </p:cNvPr>
          <p:cNvPicPr>
            <a:picLocks noChangeAspect="1"/>
          </p:cNvPicPr>
          <p:nvPr userDrawn="1"/>
        </p:nvPicPr>
        <p:blipFill>
          <a:blip r:embed="rId4"/>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20104805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Header_Navy_8">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54E5D-E1B0-CE45-B0A9-2405906F10CA}"/>
              </a:ext>
            </a:extLst>
          </p:cNvPr>
          <p:cNvSpPr>
            <a:spLocks noGrp="1"/>
          </p:cNvSpPr>
          <p:nvPr>
            <p:ph type="title"/>
          </p:nvPr>
        </p:nvSpPr>
        <p:spPr>
          <a:xfrm>
            <a:off x="4691270" y="1600200"/>
            <a:ext cx="7073693" cy="3687417"/>
          </a:xfrm>
        </p:spPr>
        <p:txBody>
          <a:bodyPr anchor="ctr" anchorCtr="0"/>
          <a:lstStyle>
            <a:lvl1pPr algn="l">
              <a:defRPr sz="5400">
                <a:solidFill>
                  <a:schemeClr val="accent2"/>
                </a:solidFill>
              </a:defRPr>
            </a:lvl1pPr>
          </a:lstStyle>
          <a:p>
            <a:r>
              <a:rPr lang="en-US" dirty="0"/>
              <a:t>Click to edit Master title style</a:t>
            </a:r>
          </a:p>
        </p:txBody>
      </p:sp>
      <p:pic>
        <p:nvPicPr>
          <p:cNvPr id="8" name="Graphic 7">
            <a:extLst>
              <a:ext uri="{FF2B5EF4-FFF2-40B4-BE49-F238E27FC236}">
                <a16:creationId xmlns:a16="http://schemas.microsoft.com/office/drawing/2014/main" id="{A34023B3-AD14-1445-8606-9595B421CF4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3863" y="0"/>
            <a:ext cx="3526971" cy="6858000"/>
          </a:xfrm>
          <a:prstGeom prst="rect">
            <a:avLst/>
          </a:prstGeom>
        </p:spPr>
      </p:pic>
      <p:sp>
        <p:nvSpPr>
          <p:cNvPr id="3" name="Slide Number Placeholder 5">
            <a:extLst>
              <a:ext uri="{FF2B5EF4-FFF2-40B4-BE49-F238E27FC236}">
                <a16:creationId xmlns:a16="http://schemas.microsoft.com/office/drawing/2014/main" id="{6CA95F2C-4A92-B0B6-55AA-05595EA16502}"/>
              </a:ext>
            </a:extLst>
          </p:cNvPr>
          <p:cNvSpPr txBox="1">
            <a:spLocks/>
          </p:cNvSpPr>
          <p:nvPr userDrawn="1"/>
        </p:nvSpPr>
        <p:spPr>
          <a:xfrm>
            <a:off x="9280899" y="6242995"/>
            <a:ext cx="2833688" cy="495300"/>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a:p>
        </p:txBody>
      </p:sp>
      <p:pic>
        <p:nvPicPr>
          <p:cNvPr id="5" name="Picture 4" descr="A heart with a cross and an arrow in a wreath&#10;&#10;AI-generated content may be incorrect.">
            <a:extLst>
              <a:ext uri="{FF2B5EF4-FFF2-40B4-BE49-F238E27FC236}">
                <a16:creationId xmlns:a16="http://schemas.microsoft.com/office/drawing/2014/main" id="{D416849A-E9C7-CA84-80FF-4B75666E8B7E}"/>
              </a:ext>
            </a:extLst>
          </p:cNvPr>
          <p:cNvPicPr>
            <a:picLocks noChangeAspect="1"/>
          </p:cNvPicPr>
          <p:nvPr userDrawn="1"/>
        </p:nvPicPr>
        <p:blipFill>
          <a:blip r:embed="rId4"/>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29334577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Header_Navy_9">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54E5D-E1B0-CE45-B0A9-2405906F10CA}"/>
              </a:ext>
            </a:extLst>
          </p:cNvPr>
          <p:cNvSpPr>
            <a:spLocks noGrp="1"/>
          </p:cNvSpPr>
          <p:nvPr>
            <p:ph type="title"/>
          </p:nvPr>
        </p:nvSpPr>
        <p:spPr>
          <a:xfrm>
            <a:off x="4691270" y="1600200"/>
            <a:ext cx="7073693" cy="3687417"/>
          </a:xfrm>
        </p:spPr>
        <p:txBody>
          <a:bodyPr anchor="ctr" anchorCtr="0"/>
          <a:lstStyle>
            <a:lvl1pPr algn="l">
              <a:defRPr sz="5400">
                <a:solidFill>
                  <a:schemeClr val="accent2"/>
                </a:solidFill>
              </a:defRPr>
            </a:lvl1pPr>
          </a:lstStyle>
          <a:p>
            <a:r>
              <a:rPr lang="en-US" dirty="0"/>
              <a:t>Click to edit Master title style</a:t>
            </a:r>
          </a:p>
        </p:txBody>
      </p:sp>
      <p:pic>
        <p:nvPicPr>
          <p:cNvPr id="8" name="Graphic 7">
            <a:extLst>
              <a:ext uri="{FF2B5EF4-FFF2-40B4-BE49-F238E27FC236}">
                <a16:creationId xmlns:a16="http://schemas.microsoft.com/office/drawing/2014/main" id="{67AD6893-E747-6940-8233-954C93DFBBD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3863" y="0"/>
            <a:ext cx="3526971" cy="6858000"/>
          </a:xfrm>
          <a:prstGeom prst="rect">
            <a:avLst/>
          </a:prstGeom>
        </p:spPr>
      </p:pic>
      <p:sp>
        <p:nvSpPr>
          <p:cNvPr id="3" name="Slide Number Placeholder 5">
            <a:extLst>
              <a:ext uri="{FF2B5EF4-FFF2-40B4-BE49-F238E27FC236}">
                <a16:creationId xmlns:a16="http://schemas.microsoft.com/office/drawing/2014/main" id="{55C3F103-E401-2A57-5804-ADC782053C9B}"/>
              </a:ext>
            </a:extLst>
          </p:cNvPr>
          <p:cNvSpPr txBox="1">
            <a:spLocks/>
          </p:cNvSpPr>
          <p:nvPr userDrawn="1"/>
        </p:nvSpPr>
        <p:spPr>
          <a:xfrm>
            <a:off x="9280899" y="6242995"/>
            <a:ext cx="2833688" cy="495300"/>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a:p>
        </p:txBody>
      </p:sp>
      <p:pic>
        <p:nvPicPr>
          <p:cNvPr id="5" name="Picture 4" descr="A heart with a cross and an arrow in a wreath&#10;&#10;AI-generated content may be incorrect.">
            <a:extLst>
              <a:ext uri="{FF2B5EF4-FFF2-40B4-BE49-F238E27FC236}">
                <a16:creationId xmlns:a16="http://schemas.microsoft.com/office/drawing/2014/main" id="{DFCFE3F9-D741-89EA-A614-6AC28D72F7D9}"/>
              </a:ext>
            </a:extLst>
          </p:cNvPr>
          <p:cNvPicPr>
            <a:picLocks noChangeAspect="1"/>
          </p:cNvPicPr>
          <p:nvPr userDrawn="1"/>
        </p:nvPicPr>
        <p:blipFill>
          <a:blip r:embed="rId4"/>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39618480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Header_Navy_0">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54E5D-E1B0-CE45-B0A9-2405906F10CA}"/>
              </a:ext>
            </a:extLst>
          </p:cNvPr>
          <p:cNvSpPr>
            <a:spLocks noGrp="1"/>
          </p:cNvSpPr>
          <p:nvPr>
            <p:ph type="title"/>
          </p:nvPr>
        </p:nvSpPr>
        <p:spPr>
          <a:xfrm>
            <a:off x="6096000" y="1600200"/>
            <a:ext cx="5668963" cy="3687417"/>
          </a:xfrm>
        </p:spPr>
        <p:txBody>
          <a:bodyPr anchor="ctr" anchorCtr="0"/>
          <a:lstStyle>
            <a:lvl1pPr algn="l">
              <a:defRPr sz="5400">
                <a:solidFill>
                  <a:schemeClr val="accent2"/>
                </a:solidFill>
              </a:defRPr>
            </a:lvl1pPr>
          </a:lstStyle>
          <a:p>
            <a:r>
              <a:rPr lang="en-US" dirty="0"/>
              <a:t>Click to edit Master title style</a:t>
            </a:r>
          </a:p>
        </p:txBody>
      </p:sp>
      <p:pic>
        <p:nvPicPr>
          <p:cNvPr id="10" name="Graphic 9">
            <a:extLst>
              <a:ext uri="{FF2B5EF4-FFF2-40B4-BE49-F238E27FC236}">
                <a16:creationId xmlns:a16="http://schemas.microsoft.com/office/drawing/2014/main" id="{BB0FD768-E3CC-D545-A754-40526A6E16D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128157" y="0"/>
            <a:ext cx="3967843" cy="6858000"/>
          </a:xfrm>
          <a:prstGeom prst="rect">
            <a:avLst/>
          </a:prstGeom>
        </p:spPr>
      </p:pic>
      <p:pic>
        <p:nvPicPr>
          <p:cNvPr id="12" name="Graphic 11">
            <a:extLst>
              <a:ext uri="{FF2B5EF4-FFF2-40B4-BE49-F238E27FC236}">
                <a16:creationId xmlns:a16="http://schemas.microsoft.com/office/drawing/2014/main" id="{CCDE2070-2C46-3E4E-8AD6-F2D849A3121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441960" y="0"/>
            <a:ext cx="3526971" cy="6858000"/>
          </a:xfrm>
          <a:prstGeom prst="rect">
            <a:avLst/>
          </a:prstGeom>
        </p:spPr>
      </p:pic>
      <p:sp>
        <p:nvSpPr>
          <p:cNvPr id="3" name="Slide Number Placeholder 5">
            <a:extLst>
              <a:ext uri="{FF2B5EF4-FFF2-40B4-BE49-F238E27FC236}">
                <a16:creationId xmlns:a16="http://schemas.microsoft.com/office/drawing/2014/main" id="{1C09CECC-59CA-8841-EF70-C320817FD86A}"/>
              </a:ext>
            </a:extLst>
          </p:cNvPr>
          <p:cNvSpPr txBox="1">
            <a:spLocks/>
          </p:cNvSpPr>
          <p:nvPr userDrawn="1"/>
        </p:nvSpPr>
        <p:spPr>
          <a:xfrm>
            <a:off x="9280899" y="6242995"/>
            <a:ext cx="2833688" cy="495300"/>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a:p>
        </p:txBody>
      </p:sp>
      <p:pic>
        <p:nvPicPr>
          <p:cNvPr id="5" name="Picture 4" descr="A heart with a cross and an arrow in a wreath&#10;&#10;AI-generated content may be incorrect.">
            <a:extLst>
              <a:ext uri="{FF2B5EF4-FFF2-40B4-BE49-F238E27FC236}">
                <a16:creationId xmlns:a16="http://schemas.microsoft.com/office/drawing/2014/main" id="{9EAA1453-A379-19C2-FFB2-6D4DEF23966A}"/>
              </a:ext>
            </a:extLst>
          </p:cNvPr>
          <p:cNvPicPr>
            <a:picLocks noChangeAspect="1"/>
          </p:cNvPicPr>
          <p:nvPr userDrawn="1"/>
        </p:nvPicPr>
        <p:blipFill>
          <a:blip r:embed="rId6"/>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2752215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Emblem only">
    <p:bg>
      <p:bgPr>
        <a:solidFill>
          <a:schemeClr val="accent1"/>
        </a:solidFill>
        <a:effectLst/>
      </p:bgPr>
    </p:bg>
    <p:spTree>
      <p:nvGrpSpPr>
        <p:cNvPr id="1" name=""/>
        <p:cNvGrpSpPr/>
        <p:nvPr/>
      </p:nvGrpSpPr>
      <p:grpSpPr>
        <a:xfrm>
          <a:off x="0" y="0"/>
          <a:ext cx="0" cy="0"/>
          <a:chOff x="0" y="0"/>
          <a:chExt cx="0" cy="0"/>
        </a:xfrm>
      </p:grpSpPr>
      <p:sp>
        <p:nvSpPr>
          <p:cNvPr id="2" name="Title 24">
            <a:extLst>
              <a:ext uri="{FF2B5EF4-FFF2-40B4-BE49-F238E27FC236}">
                <a16:creationId xmlns:a16="http://schemas.microsoft.com/office/drawing/2014/main" id="{E23865D1-A9C4-0CE8-A948-A6E36CD0F9B1}"/>
              </a:ext>
            </a:extLst>
          </p:cNvPr>
          <p:cNvSpPr>
            <a:spLocks noGrp="1"/>
          </p:cNvSpPr>
          <p:nvPr>
            <p:ph type="ctrTitle"/>
          </p:nvPr>
        </p:nvSpPr>
        <p:spPr>
          <a:xfrm>
            <a:off x="280661" y="3178106"/>
            <a:ext cx="11630676" cy="1409563"/>
          </a:xfrm>
        </p:spPr>
        <p:txBody>
          <a:bodyPr/>
          <a:lstStyle>
            <a:lvl1pPr algn="ctr">
              <a:defRPr sz="5400">
                <a:solidFill>
                  <a:srgbClr val="F7B718"/>
                </a:solidFill>
              </a:defRPr>
            </a:lvl1pPr>
          </a:lstStyle>
          <a:p>
            <a:pPr algn="ctr"/>
            <a:r>
              <a:rPr lang="en-US" dirty="0"/>
              <a:t>Thank You</a:t>
            </a:r>
          </a:p>
        </p:txBody>
      </p:sp>
      <p:sp>
        <p:nvSpPr>
          <p:cNvPr id="3" name="Text Placeholder 25">
            <a:extLst>
              <a:ext uri="{FF2B5EF4-FFF2-40B4-BE49-F238E27FC236}">
                <a16:creationId xmlns:a16="http://schemas.microsoft.com/office/drawing/2014/main" id="{CABB7FC3-6508-938F-FD20-7A9A16F76706}"/>
              </a:ext>
            </a:extLst>
          </p:cNvPr>
          <p:cNvSpPr>
            <a:spLocks noGrp="1"/>
          </p:cNvSpPr>
          <p:nvPr>
            <p:ph type="body" sz="quarter" idx="11"/>
          </p:nvPr>
        </p:nvSpPr>
        <p:spPr>
          <a:xfrm>
            <a:off x="65708" y="5056188"/>
            <a:ext cx="12126292" cy="979487"/>
          </a:xfrm>
        </p:spPr>
        <p:txBody>
          <a:bodyPr/>
          <a:lstStyle>
            <a:lvl1pPr>
              <a:defRPr>
                <a:solidFill>
                  <a:schemeClr val="bg1"/>
                </a:solidFill>
              </a:defRPr>
            </a:lvl1pPr>
          </a:lstStyle>
          <a:p>
            <a:pPr algn="ctr"/>
            <a:r>
              <a:rPr lang="en-US" dirty="0"/>
              <a:t>Author’s name</a:t>
            </a:r>
          </a:p>
          <a:p>
            <a:pPr lvl="1" algn="ctr"/>
            <a:r>
              <a:rPr lang="en-US" dirty="0"/>
              <a:t>authorname@koc.org</a:t>
            </a:r>
          </a:p>
        </p:txBody>
      </p:sp>
      <p:pic>
        <p:nvPicPr>
          <p:cNvPr id="10" name="Picture 9" descr="A yellow and white text on a black background&#10;&#10;AI-generated content may be incorrect.">
            <a:extLst>
              <a:ext uri="{FF2B5EF4-FFF2-40B4-BE49-F238E27FC236}">
                <a16:creationId xmlns:a16="http://schemas.microsoft.com/office/drawing/2014/main" id="{E89B3A9E-B661-2A45-2974-ED73C4DA27EB}"/>
              </a:ext>
            </a:extLst>
          </p:cNvPr>
          <p:cNvPicPr>
            <a:picLocks noChangeAspect="1"/>
          </p:cNvPicPr>
          <p:nvPr userDrawn="1"/>
        </p:nvPicPr>
        <p:blipFill>
          <a:blip r:embed="rId2"/>
          <a:stretch>
            <a:fillRect/>
          </a:stretch>
        </p:blipFill>
        <p:spPr>
          <a:xfrm>
            <a:off x="558197" y="240836"/>
            <a:ext cx="11075605" cy="2215121"/>
          </a:xfrm>
          <a:prstGeom prst="rect">
            <a:avLst/>
          </a:prstGeom>
        </p:spPr>
      </p:pic>
    </p:spTree>
    <p:extLst>
      <p:ext uri="{BB962C8B-B14F-4D97-AF65-F5344CB8AC3E}">
        <p14:creationId xmlns:p14="http://schemas.microsoft.com/office/powerpoint/2010/main" val="37877101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7E96C-0A7D-F64E-BCB7-2347B8578FEB}"/>
              </a:ext>
            </a:extLst>
          </p:cNvPr>
          <p:cNvSpPr>
            <a:spLocks noGrp="1"/>
          </p:cNvSpPr>
          <p:nvPr>
            <p:ph type="ctrTitle"/>
          </p:nvPr>
        </p:nvSpPr>
        <p:spPr>
          <a:xfrm>
            <a:off x="2103120" y="2468880"/>
            <a:ext cx="8382646" cy="2555875"/>
          </a:xfrm>
        </p:spPr>
        <p:txBody>
          <a:bodyPr anchor="t" anchorCtr="0"/>
          <a:lstStyle>
            <a:lvl1pPr algn="l">
              <a:lnSpc>
                <a:spcPct val="100000"/>
              </a:lnSpc>
              <a:defRPr sz="4800">
                <a:solidFill>
                  <a:schemeClr val="accent2"/>
                </a:solidFill>
              </a:defRPr>
            </a:lvl1pPr>
          </a:lstStyle>
          <a:p>
            <a:r>
              <a:rPr lang="en-US"/>
              <a:t>Click to edit Master title style</a:t>
            </a:r>
          </a:p>
        </p:txBody>
      </p:sp>
      <p:sp>
        <p:nvSpPr>
          <p:cNvPr id="4" name="Date Placeholder 3">
            <a:extLst>
              <a:ext uri="{FF2B5EF4-FFF2-40B4-BE49-F238E27FC236}">
                <a16:creationId xmlns:a16="http://schemas.microsoft.com/office/drawing/2014/main" id="{530F015C-1315-1E44-AE22-1354372E0C9B}"/>
              </a:ext>
            </a:extLst>
          </p:cNvPr>
          <p:cNvSpPr>
            <a:spLocks noGrp="1"/>
          </p:cNvSpPr>
          <p:nvPr>
            <p:ph type="dt" sz="half" idx="10"/>
          </p:nvPr>
        </p:nvSpPr>
        <p:spPr>
          <a:xfrm>
            <a:off x="2103120" y="5029200"/>
            <a:ext cx="3924300" cy="1006475"/>
          </a:xfrm>
          <a:prstGeom prst="rect">
            <a:avLst/>
          </a:prstGeom>
        </p:spPr>
        <p:txBody>
          <a:bodyPr lIns="0" tIns="0" rIns="0" bIns="0"/>
          <a:lstStyle>
            <a:lvl1pPr>
              <a:defRPr>
                <a:solidFill>
                  <a:schemeClr val="bg2"/>
                </a:solidFill>
              </a:defRPr>
            </a:lvl1pPr>
          </a:lstStyle>
          <a:p>
            <a:fld id="{31855C22-8691-3246-82BA-7D95F02094BC}" type="datetime4">
              <a:rPr lang="en-US" smtClean="0"/>
              <a:t>October 7, 2025</a:t>
            </a:fld>
            <a:endParaRPr lang="en-US"/>
          </a:p>
        </p:txBody>
      </p:sp>
      <p:sp>
        <p:nvSpPr>
          <p:cNvPr id="3" name="TextBox 2">
            <a:extLst>
              <a:ext uri="{FF2B5EF4-FFF2-40B4-BE49-F238E27FC236}">
                <a16:creationId xmlns:a16="http://schemas.microsoft.com/office/drawing/2014/main" id="{15FCD149-2C99-FC98-212F-830B0779D4CB}"/>
              </a:ext>
            </a:extLst>
          </p:cNvPr>
          <p:cNvSpPr txBox="1"/>
          <p:nvPr userDrawn="1"/>
        </p:nvSpPr>
        <p:spPr>
          <a:xfrm>
            <a:off x="3110575" y="268441"/>
            <a:ext cx="5970850" cy="2000548"/>
          </a:xfrm>
          <a:prstGeom prst="rect">
            <a:avLst/>
          </a:prstGeom>
          <a:noFill/>
        </p:spPr>
        <p:txBody>
          <a:bodyPr wrap="square" rtlCol="0">
            <a:spAutoFit/>
          </a:bodyPr>
          <a:lstStyle/>
          <a:p>
            <a:pPr algn="ctr"/>
            <a:r>
              <a:rPr lang="en-US" sz="8800" b="0" i="1" dirty="0">
                <a:solidFill>
                  <a:srgbClr val="F7B718"/>
                </a:solidFill>
                <a:latin typeface="McGivney" panose="02000503080000020003" pitchFamily="2" charset="77"/>
              </a:rPr>
              <a:t>Cor</a:t>
            </a:r>
          </a:p>
          <a:p>
            <a:pPr algn="ctr"/>
            <a:r>
              <a:rPr lang="en-US" sz="3600" b="0" dirty="0">
                <a:solidFill>
                  <a:srgbClr val="112866"/>
                </a:solidFill>
                <a:latin typeface="McGivney Bold" panose="02000503080000020003" pitchFamily="2" charset="77"/>
              </a:rPr>
              <a:t>The Heart of Our Mission</a:t>
            </a:r>
            <a:endParaRPr lang="en-US" sz="3600" b="0" dirty="0">
              <a:solidFill>
                <a:srgbClr val="112866"/>
              </a:solidFill>
              <a:latin typeface="McGivney" panose="02000503080000020003" pitchFamily="2" charset="77"/>
            </a:endParaRPr>
          </a:p>
        </p:txBody>
      </p:sp>
      <p:pic>
        <p:nvPicPr>
          <p:cNvPr id="5" name="Graphic 4">
            <a:extLst>
              <a:ext uri="{FF2B5EF4-FFF2-40B4-BE49-F238E27FC236}">
                <a16:creationId xmlns:a16="http://schemas.microsoft.com/office/drawing/2014/main" id="{54BBC943-7715-94C5-E187-36A39098B07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6180" y="268441"/>
            <a:ext cx="1273196" cy="1273196"/>
          </a:xfrm>
          <a:prstGeom prst="rect">
            <a:avLst/>
          </a:prstGeom>
        </p:spPr>
      </p:pic>
      <p:pic>
        <p:nvPicPr>
          <p:cNvPr id="7" name="Picture 6" descr="A heart with a cross and an arrow in a wreath&#10;&#10;AI-generated content may be incorrect.">
            <a:extLst>
              <a:ext uri="{FF2B5EF4-FFF2-40B4-BE49-F238E27FC236}">
                <a16:creationId xmlns:a16="http://schemas.microsoft.com/office/drawing/2014/main" id="{07989084-7651-224A-0A3B-6AEB63689DEA}"/>
              </a:ext>
            </a:extLst>
          </p:cNvPr>
          <p:cNvPicPr>
            <a:picLocks noChangeAspect="1"/>
          </p:cNvPicPr>
          <p:nvPr userDrawn="1"/>
        </p:nvPicPr>
        <p:blipFill>
          <a:blip r:embed="rId4"/>
          <a:stretch>
            <a:fillRect/>
          </a:stretch>
        </p:blipFill>
        <p:spPr>
          <a:xfrm>
            <a:off x="10572624" y="350531"/>
            <a:ext cx="1102125" cy="1113463"/>
          </a:xfrm>
          <a:prstGeom prst="rect">
            <a:avLst/>
          </a:prstGeom>
        </p:spPr>
      </p:pic>
    </p:spTree>
    <p:extLst>
      <p:ext uri="{BB962C8B-B14F-4D97-AF65-F5344CB8AC3E}">
        <p14:creationId xmlns:p14="http://schemas.microsoft.com/office/powerpoint/2010/main" val="2140334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7E96C-0A7D-F64E-BCB7-2347B8578FEB}"/>
              </a:ext>
            </a:extLst>
          </p:cNvPr>
          <p:cNvSpPr>
            <a:spLocks noGrp="1"/>
          </p:cNvSpPr>
          <p:nvPr>
            <p:ph type="ctrTitle"/>
          </p:nvPr>
        </p:nvSpPr>
        <p:spPr>
          <a:xfrm>
            <a:off x="2103120" y="2468880"/>
            <a:ext cx="5557768" cy="2555875"/>
          </a:xfrm>
        </p:spPr>
        <p:txBody>
          <a:bodyPr anchor="t" anchorCtr="0"/>
          <a:lstStyle>
            <a:lvl1pPr algn="l">
              <a:lnSpc>
                <a:spcPct val="100000"/>
              </a:lnSpc>
              <a:defRPr sz="4800">
                <a:solidFill>
                  <a:schemeClr val="accent2"/>
                </a:solidFill>
              </a:defRPr>
            </a:lvl1pPr>
          </a:lstStyle>
          <a:p>
            <a:r>
              <a:rPr lang="en-US" dirty="0"/>
              <a:t>Click to edit Master title style</a:t>
            </a:r>
          </a:p>
        </p:txBody>
      </p:sp>
      <p:sp>
        <p:nvSpPr>
          <p:cNvPr id="4" name="Date Placeholder 3">
            <a:extLst>
              <a:ext uri="{FF2B5EF4-FFF2-40B4-BE49-F238E27FC236}">
                <a16:creationId xmlns:a16="http://schemas.microsoft.com/office/drawing/2014/main" id="{530F015C-1315-1E44-AE22-1354372E0C9B}"/>
              </a:ext>
            </a:extLst>
          </p:cNvPr>
          <p:cNvSpPr>
            <a:spLocks noGrp="1"/>
          </p:cNvSpPr>
          <p:nvPr>
            <p:ph type="dt" sz="half" idx="10"/>
          </p:nvPr>
        </p:nvSpPr>
        <p:spPr>
          <a:xfrm>
            <a:off x="2103120" y="5029200"/>
            <a:ext cx="3924300" cy="1006475"/>
          </a:xfrm>
          <a:prstGeom prst="rect">
            <a:avLst/>
          </a:prstGeom>
        </p:spPr>
        <p:txBody>
          <a:bodyPr lIns="0" tIns="0" rIns="0" bIns="0"/>
          <a:lstStyle>
            <a:lvl1pPr>
              <a:defRPr>
                <a:solidFill>
                  <a:schemeClr val="bg2"/>
                </a:solidFill>
              </a:defRPr>
            </a:lvl1pPr>
          </a:lstStyle>
          <a:p>
            <a:fld id="{31855C22-8691-3246-82BA-7D95F02094BC}" type="datetime4">
              <a:rPr lang="en-US" smtClean="0"/>
              <a:t>October 7, 2025</a:t>
            </a:fld>
            <a:endParaRPr lang="en-US" dirty="0"/>
          </a:p>
        </p:txBody>
      </p:sp>
    </p:spTree>
    <p:extLst>
      <p:ext uri="{BB962C8B-B14F-4D97-AF65-F5344CB8AC3E}">
        <p14:creationId xmlns:p14="http://schemas.microsoft.com/office/powerpoint/2010/main" val="3366428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with Photo">
    <p:bg>
      <p:bgPr>
        <a:solidFill>
          <a:schemeClr val="accent1"/>
        </a:solidFill>
        <a:effectLst/>
      </p:bgPr>
    </p:bg>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2F146D1-959D-114E-A46D-D04F93BF9644}"/>
              </a:ext>
            </a:extLst>
          </p:cNvPr>
          <p:cNvSpPr>
            <a:spLocks noGrp="1"/>
          </p:cNvSpPr>
          <p:nvPr>
            <p:ph type="pic" idx="1"/>
          </p:nvPr>
        </p:nvSpPr>
        <p:spPr>
          <a:xfrm>
            <a:off x="6092190" y="0"/>
            <a:ext cx="6099810" cy="6858000"/>
          </a:xfrm>
          <a:custGeom>
            <a:avLst/>
            <a:gdLst>
              <a:gd name="connsiteX0" fmla="*/ 6781799 w 6781800"/>
              <a:gd name="connsiteY0" fmla="*/ 0 h 6858000"/>
              <a:gd name="connsiteX1" fmla="*/ 6781800 w 6781800"/>
              <a:gd name="connsiteY1" fmla="*/ 0 h 6858000"/>
              <a:gd name="connsiteX2" fmla="*/ 6781800 w 6781800"/>
              <a:gd name="connsiteY2" fmla="*/ 6858000 h 6858000"/>
              <a:gd name="connsiteX3" fmla="*/ 0 w 6781800"/>
              <a:gd name="connsiteY3" fmla="*/ 6858000 h 6858000"/>
              <a:gd name="connsiteX4" fmla="*/ 0 w 6781800"/>
              <a:gd name="connsiteY4" fmla="*/ 6857999 h 6858000"/>
              <a:gd name="connsiteX5" fmla="*/ 3521073 w 6781800"/>
              <a:gd name="connsiteY5" fmla="*/ 6857999 h 6858000"/>
              <a:gd name="connsiteX6" fmla="*/ 92966 w 6781800"/>
              <a:gd name="connsiteY6" fmla="*/ 3429001 h 6858000"/>
              <a:gd name="connsiteX7" fmla="*/ 3521074 w 6781800"/>
              <a:gd name="connsiteY7" fmla="*/ 1 h 6858000"/>
              <a:gd name="connsiteX8" fmla="*/ 3521074 w 6781800"/>
              <a:gd name="connsiteY8" fmla="*/ 6857999 h 6858000"/>
              <a:gd name="connsiteX9" fmla="*/ 3521075 w 6781800"/>
              <a:gd name="connsiteY9" fmla="*/ 1 h 6858000"/>
              <a:gd name="connsiteX10" fmla="*/ 6781799 w 6781800"/>
              <a:gd name="connsiteY10"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81800" h="6858000">
                <a:moveTo>
                  <a:pt x="6781799" y="0"/>
                </a:moveTo>
                <a:lnTo>
                  <a:pt x="6781800" y="0"/>
                </a:lnTo>
                <a:lnTo>
                  <a:pt x="6781800" y="6858000"/>
                </a:lnTo>
                <a:lnTo>
                  <a:pt x="0" y="6858000"/>
                </a:lnTo>
                <a:lnTo>
                  <a:pt x="0" y="6857999"/>
                </a:lnTo>
                <a:lnTo>
                  <a:pt x="3521073" y="6857999"/>
                </a:lnTo>
                <a:lnTo>
                  <a:pt x="92966" y="3429001"/>
                </a:lnTo>
                <a:lnTo>
                  <a:pt x="3521074" y="1"/>
                </a:lnTo>
                <a:lnTo>
                  <a:pt x="3521074" y="6857999"/>
                </a:lnTo>
                <a:lnTo>
                  <a:pt x="3521075" y="1"/>
                </a:lnTo>
                <a:lnTo>
                  <a:pt x="6781799" y="1"/>
                </a:lnTo>
                <a:close/>
              </a:path>
            </a:pathLst>
          </a:custGeom>
          <a:solidFill>
            <a:schemeClr val="bg1"/>
          </a:solidFill>
        </p:spPr>
        <p:txBody>
          <a:bodyPr wrap="square" anchor="ctr" anchorCtr="1">
            <a:no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7" name="Slide Number Placeholder 6">
            <a:extLst>
              <a:ext uri="{FF2B5EF4-FFF2-40B4-BE49-F238E27FC236}">
                <a16:creationId xmlns:a16="http://schemas.microsoft.com/office/drawing/2014/main" id="{69C2D432-1D55-CC48-BC16-EFAB7BF6B2E9}"/>
              </a:ext>
            </a:extLst>
          </p:cNvPr>
          <p:cNvSpPr>
            <a:spLocks noGrp="1"/>
          </p:cNvSpPr>
          <p:nvPr>
            <p:ph type="sldNum" sz="quarter" idx="12"/>
          </p:nvPr>
        </p:nvSpPr>
        <p:spPr/>
        <p:txBody>
          <a:bodyPr/>
          <a:lstStyle>
            <a:lvl1pPr>
              <a:defRPr>
                <a:solidFill>
                  <a:schemeClr val="bg2"/>
                </a:solidFill>
              </a:defRPr>
            </a:lvl1pPr>
          </a:lstStyle>
          <a:p>
            <a:fld id="{61ADE5DC-7D63-DF48-9E5C-D85B8F0CA549}" type="slidenum">
              <a:rPr lang="en-US" smtClean="0"/>
              <a:pPr/>
              <a:t>‹#›</a:t>
            </a:fld>
            <a:endParaRPr lang="en-US" dirty="0"/>
          </a:p>
        </p:txBody>
      </p:sp>
      <p:sp>
        <p:nvSpPr>
          <p:cNvPr id="9" name="Title 8">
            <a:extLst>
              <a:ext uri="{FF2B5EF4-FFF2-40B4-BE49-F238E27FC236}">
                <a16:creationId xmlns:a16="http://schemas.microsoft.com/office/drawing/2014/main" id="{8B94699D-80A6-8D45-93C1-60C66F897EE5}"/>
              </a:ext>
            </a:extLst>
          </p:cNvPr>
          <p:cNvSpPr>
            <a:spLocks noGrp="1"/>
          </p:cNvSpPr>
          <p:nvPr>
            <p:ph type="title"/>
          </p:nvPr>
        </p:nvSpPr>
        <p:spPr>
          <a:xfrm>
            <a:off x="423862" y="2473325"/>
            <a:ext cx="5542598" cy="1904365"/>
          </a:xfrm>
        </p:spPr>
        <p:txBody>
          <a:bodyPr anchor="ctr" anchorCtr="0"/>
          <a:lstStyle>
            <a:lvl1pPr>
              <a:lnSpc>
                <a:spcPct val="100000"/>
              </a:lnSpc>
              <a:defRPr sz="4800">
                <a:solidFill>
                  <a:schemeClr val="accent2"/>
                </a:solidFill>
              </a:defRPr>
            </a:lvl1pPr>
          </a:lstStyle>
          <a:p>
            <a:r>
              <a:rPr lang="en-US" dirty="0"/>
              <a:t>Click to edit Master title style</a:t>
            </a:r>
          </a:p>
        </p:txBody>
      </p:sp>
      <p:sp>
        <p:nvSpPr>
          <p:cNvPr id="11" name="Date Placeholder 3">
            <a:extLst>
              <a:ext uri="{FF2B5EF4-FFF2-40B4-BE49-F238E27FC236}">
                <a16:creationId xmlns:a16="http://schemas.microsoft.com/office/drawing/2014/main" id="{6F010E6A-E64E-D04A-82BB-54DF8D5A63CD}"/>
              </a:ext>
            </a:extLst>
          </p:cNvPr>
          <p:cNvSpPr>
            <a:spLocks noGrp="1"/>
          </p:cNvSpPr>
          <p:nvPr>
            <p:ph type="dt" sz="half" idx="10"/>
          </p:nvPr>
        </p:nvSpPr>
        <p:spPr>
          <a:xfrm>
            <a:off x="423863" y="5269230"/>
            <a:ext cx="3924300" cy="766445"/>
          </a:xfrm>
          <a:prstGeom prst="rect">
            <a:avLst/>
          </a:prstGeom>
        </p:spPr>
        <p:txBody>
          <a:bodyPr lIns="0" tIns="0" rIns="0" bIns="0"/>
          <a:lstStyle>
            <a:lvl1pPr>
              <a:defRPr>
                <a:solidFill>
                  <a:schemeClr val="bg2"/>
                </a:solidFill>
              </a:defRPr>
            </a:lvl1pPr>
          </a:lstStyle>
          <a:p>
            <a:fld id="{31855C22-8691-3246-82BA-7D95F02094BC}" type="datetime4">
              <a:rPr lang="en-US" smtClean="0"/>
              <a:t>October 7, 2025</a:t>
            </a:fld>
            <a:endParaRPr lang="en-US" dirty="0"/>
          </a:p>
        </p:txBody>
      </p:sp>
    </p:spTree>
    <p:extLst>
      <p:ext uri="{BB962C8B-B14F-4D97-AF65-F5344CB8AC3E}">
        <p14:creationId xmlns:p14="http://schemas.microsoft.com/office/powerpoint/2010/main" val="3725435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3D86A-7368-BE48-AD74-71C68AA825F4}"/>
              </a:ext>
            </a:extLst>
          </p:cNvPr>
          <p:cNvSpPr>
            <a:spLocks noGrp="1"/>
          </p:cNvSpPr>
          <p:nvPr>
            <p:ph type="title"/>
          </p:nvPr>
        </p:nvSpPr>
        <p:spPr>
          <a:xfrm>
            <a:off x="423864" y="457200"/>
            <a:ext cx="8507412" cy="1143000"/>
          </a:xfrm>
        </p:spPr>
        <p:txBody>
          <a:bodyPr/>
          <a:lstStyle>
            <a:lvl1pPr>
              <a:lnSpc>
                <a:spcPct val="100000"/>
              </a:lnSpc>
              <a:defRPr sz="2800"/>
            </a:lvl1pPr>
          </a:lstStyle>
          <a:p>
            <a:r>
              <a:rPr lang="en-US" dirty="0"/>
              <a:t>Click to edit Master title style</a:t>
            </a:r>
          </a:p>
        </p:txBody>
      </p:sp>
      <p:sp>
        <p:nvSpPr>
          <p:cNvPr id="3" name="Content Placeholder 2">
            <a:extLst>
              <a:ext uri="{FF2B5EF4-FFF2-40B4-BE49-F238E27FC236}">
                <a16:creationId xmlns:a16="http://schemas.microsoft.com/office/drawing/2014/main" id="{F4E591C1-5915-6B4D-B703-782EC1F6824B}"/>
              </a:ext>
            </a:extLst>
          </p:cNvPr>
          <p:cNvSpPr>
            <a:spLocks noGrp="1"/>
          </p:cNvSpPr>
          <p:nvPr>
            <p:ph idx="1"/>
          </p:nvPr>
        </p:nvSpPr>
        <p:spPr>
          <a:xfrm>
            <a:off x="423863" y="1600200"/>
            <a:ext cx="8507412" cy="4351338"/>
          </a:xfrm>
        </p:spPr>
        <p:txBody>
          <a:bodyPr/>
          <a:lstStyle>
            <a:lvl1pPr>
              <a:defRPr sz="2000"/>
            </a:lvl1pPr>
            <a:lvl2pPr>
              <a:defRPr sz="2000"/>
            </a:lvl2pPr>
            <a:lvl3pPr>
              <a:defRPr sz="2000"/>
            </a:lvl3pPr>
            <a:lvl4pPr>
              <a:defRPr sz="2000"/>
            </a:lvl4pPr>
            <a:lvl5pP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4167ED94-5961-E78D-7993-ADB9A82D8BD3}"/>
              </a:ext>
            </a:extLst>
          </p:cNvPr>
          <p:cNvSpPr txBox="1">
            <a:spLocks/>
          </p:cNvSpPr>
          <p:nvPr userDrawn="1"/>
        </p:nvSpPr>
        <p:spPr>
          <a:xfrm>
            <a:off x="54520" y="6515857"/>
            <a:ext cx="314545" cy="342143"/>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dirty="0"/>
          </a:p>
        </p:txBody>
      </p:sp>
      <p:pic>
        <p:nvPicPr>
          <p:cNvPr id="7" name="Picture 6" descr="A heart with a cross and an arrow in a wreath&#10;&#10;AI-generated content may be incorrect.">
            <a:extLst>
              <a:ext uri="{FF2B5EF4-FFF2-40B4-BE49-F238E27FC236}">
                <a16:creationId xmlns:a16="http://schemas.microsoft.com/office/drawing/2014/main" id="{6F582BA9-71D8-4496-8F81-79295752BAC1}"/>
              </a:ext>
            </a:extLst>
          </p:cNvPr>
          <p:cNvPicPr>
            <a:picLocks noChangeAspect="1"/>
          </p:cNvPicPr>
          <p:nvPr userDrawn="1"/>
        </p:nvPicPr>
        <p:blipFill>
          <a:blip r:embed="rId2"/>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1971191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87DF3-0F7A-BB4C-AB3C-D97FFDFB0EBE}"/>
              </a:ext>
            </a:extLst>
          </p:cNvPr>
          <p:cNvSpPr>
            <a:spLocks noGrp="1"/>
          </p:cNvSpPr>
          <p:nvPr>
            <p:ph type="title"/>
          </p:nvPr>
        </p:nvSpPr>
        <p:spPr>
          <a:xfrm>
            <a:off x="423864" y="457200"/>
            <a:ext cx="8507412" cy="1143000"/>
          </a:xfrm>
        </p:spPr>
        <p:txBody>
          <a:bodyPr/>
          <a:lstStyle>
            <a:lvl1pPr>
              <a:lnSpc>
                <a:spcPct val="100000"/>
              </a:lnSpc>
              <a:defRPr sz="2800"/>
            </a:lvl1pPr>
          </a:lstStyle>
          <a:p>
            <a:r>
              <a:rPr lang="en-US" dirty="0"/>
              <a:t>Click to edit Master title style</a:t>
            </a:r>
          </a:p>
        </p:txBody>
      </p:sp>
      <p:sp>
        <p:nvSpPr>
          <p:cNvPr id="3" name="Content Placeholder 2">
            <a:extLst>
              <a:ext uri="{FF2B5EF4-FFF2-40B4-BE49-F238E27FC236}">
                <a16:creationId xmlns:a16="http://schemas.microsoft.com/office/drawing/2014/main" id="{79FAD214-935B-7749-BF0B-768D86063C88}"/>
              </a:ext>
            </a:extLst>
          </p:cNvPr>
          <p:cNvSpPr>
            <a:spLocks noGrp="1"/>
          </p:cNvSpPr>
          <p:nvPr>
            <p:ph sz="half" idx="1"/>
          </p:nvPr>
        </p:nvSpPr>
        <p:spPr>
          <a:xfrm>
            <a:off x="423863" y="1600199"/>
            <a:ext cx="5166360" cy="4435475"/>
          </a:xfrm>
        </p:spPr>
        <p:txBody>
          <a:bodyPr/>
          <a:lstStyle>
            <a:lvl1pPr>
              <a:lnSpc>
                <a:spcPct val="110000"/>
              </a:lnSpc>
              <a:defRPr sz="2000"/>
            </a:lvl1pPr>
            <a:lvl2pPr>
              <a:lnSpc>
                <a:spcPct val="110000"/>
              </a:lnSpc>
              <a:defRPr sz="2000"/>
            </a:lvl2pPr>
            <a:lvl3pPr>
              <a:lnSpc>
                <a:spcPct val="110000"/>
              </a:lnSpc>
              <a:defRPr sz="2000"/>
            </a:lvl3pPr>
            <a:lvl4pPr>
              <a:lnSpc>
                <a:spcPct val="110000"/>
              </a:lnSpc>
              <a:defRPr sz="2000"/>
            </a:lvl4pPr>
            <a:lvl5pPr>
              <a:lnSpc>
                <a:spcPct val="110000"/>
              </a:lnSpc>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B4255422-43FB-194B-85E8-F8436E39DDC5}"/>
              </a:ext>
            </a:extLst>
          </p:cNvPr>
          <p:cNvSpPr>
            <a:spLocks noGrp="1"/>
          </p:cNvSpPr>
          <p:nvPr>
            <p:ph sz="half" idx="2"/>
          </p:nvPr>
        </p:nvSpPr>
        <p:spPr>
          <a:xfrm>
            <a:off x="6096000" y="1600200"/>
            <a:ext cx="5166360" cy="4435475"/>
          </a:xfrm>
        </p:spPr>
        <p:txBody>
          <a:bodyPr/>
          <a:lstStyle>
            <a:lvl1pPr>
              <a:lnSpc>
                <a:spcPct val="110000"/>
              </a:lnSpc>
              <a:defRPr sz="2000"/>
            </a:lvl1pPr>
            <a:lvl2pPr>
              <a:lnSpc>
                <a:spcPct val="110000"/>
              </a:lnSpc>
              <a:defRPr sz="2000"/>
            </a:lvl2pPr>
            <a:lvl3pPr>
              <a:lnSpc>
                <a:spcPct val="110000"/>
              </a:lnSpc>
              <a:defRPr sz="2000"/>
            </a:lvl3pPr>
            <a:lvl4pPr>
              <a:lnSpc>
                <a:spcPct val="110000"/>
              </a:lnSpc>
              <a:defRPr sz="2000"/>
            </a:lvl4pPr>
            <a:lvl5pPr>
              <a:lnSpc>
                <a:spcPct val="110000"/>
              </a:lnSpc>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0C043EF0-DF42-CF35-6E96-85022FDD5B6F}"/>
              </a:ext>
            </a:extLst>
          </p:cNvPr>
          <p:cNvSpPr txBox="1">
            <a:spLocks/>
          </p:cNvSpPr>
          <p:nvPr userDrawn="1"/>
        </p:nvSpPr>
        <p:spPr>
          <a:xfrm>
            <a:off x="9283299" y="6235547"/>
            <a:ext cx="2833688" cy="495300"/>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 name="Slide Number Placeholder 5">
            <a:extLst>
              <a:ext uri="{FF2B5EF4-FFF2-40B4-BE49-F238E27FC236}">
                <a16:creationId xmlns:a16="http://schemas.microsoft.com/office/drawing/2014/main" id="{65D7CEB1-D9C6-1570-43D6-52A54648C93A}"/>
              </a:ext>
            </a:extLst>
          </p:cNvPr>
          <p:cNvSpPr txBox="1">
            <a:spLocks/>
          </p:cNvSpPr>
          <p:nvPr userDrawn="1"/>
        </p:nvSpPr>
        <p:spPr>
          <a:xfrm>
            <a:off x="54520" y="6515857"/>
            <a:ext cx="314545" cy="342143"/>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dirty="0"/>
          </a:p>
        </p:txBody>
      </p:sp>
      <p:pic>
        <p:nvPicPr>
          <p:cNvPr id="7" name="Picture 6" descr="A heart with a cross and an arrow in a wreath&#10;&#10;AI-generated content may be incorrect.">
            <a:extLst>
              <a:ext uri="{FF2B5EF4-FFF2-40B4-BE49-F238E27FC236}">
                <a16:creationId xmlns:a16="http://schemas.microsoft.com/office/drawing/2014/main" id="{2C52DECD-B471-B14E-8420-C4B7EA896318}"/>
              </a:ext>
            </a:extLst>
          </p:cNvPr>
          <p:cNvPicPr>
            <a:picLocks noChangeAspect="1"/>
          </p:cNvPicPr>
          <p:nvPr userDrawn="1"/>
        </p:nvPicPr>
        <p:blipFill>
          <a:blip r:embed="rId2"/>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9497277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87DF3-0F7A-BB4C-AB3C-D97FFDFB0EBE}"/>
              </a:ext>
            </a:extLst>
          </p:cNvPr>
          <p:cNvSpPr>
            <a:spLocks noGrp="1"/>
          </p:cNvSpPr>
          <p:nvPr>
            <p:ph type="title"/>
          </p:nvPr>
        </p:nvSpPr>
        <p:spPr/>
        <p:txBody>
          <a:bodyPr/>
          <a:lstStyle>
            <a:lvl1pPr>
              <a:lnSpc>
                <a:spcPct val="100000"/>
              </a:lnSpc>
              <a:defRPr sz="2800"/>
            </a:lvl1pPr>
          </a:lstStyle>
          <a:p>
            <a:r>
              <a:rPr lang="en-US" dirty="0"/>
              <a:t>Click to edit Master title style</a:t>
            </a:r>
          </a:p>
        </p:txBody>
      </p:sp>
      <p:sp>
        <p:nvSpPr>
          <p:cNvPr id="3" name="Content Placeholder 2">
            <a:extLst>
              <a:ext uri="{FF2B5EF4-FFF2-40B4-BE49-F238E27FC236}">
                <a16:creationId xmlns:a16="http://schemas.microsoft.com/office/drawing/2014/main" id="{79FAD214-935B-7749-BF0B-768D86063C88}"/>
              </a:ext>
            </a:extLst>
          </p:cNvPr>
          <p:cNvSpPr>
            <a:spLocks noGrp="1"/>
          </p:cNvSpPr>
          <p:nvPr>
            <p:ph sz="half" idx="1" hasCustomPrompt="1"/>
          </p:nvPr>
        </p:nvSpPr>
        <p:spPr>
          <a:xfrm>
            <a:off x="423862" y="1600200"/>
            <a:ext cx="5166360" cy="453888"/>
          </a:xfrm>
        </p:spPr>
        <p:txBody>
          <a:bodyPr/>
          <a:lstStyle>
            <a:lvl1pPr>
              <a:lnSpc>
                <a:spcPct val="110000"/>
              </a:lnSpc>
              <a:defRPr sz="1800">
                <a:solidFill>
                  <a:schemeClr val="accent2"/>
                </a:solidFill>
              </a:defRPr>
            </a:lvl1pPr>
            <a:lvl2pPr>
              <a:lnSpc>
                <a:spcPct val="114000"/>
              </a:lnSpc>
              <a:defRPr sz="1600"/>
            </a:lvl2pPr>
            <a:lvl3pPr>
              <a:lnSpc>
                <a:spcPct val="114000"/>
              </a:lnSpc>
              <a:defRPr sz="1400"/>
            </a:lvl3pPr>
            <a:lvl4pPr>
              <a:lnSpc>
                <a:spcPct val="114000"/>
              </a:lnSpc>
              <a:defRPr sz="1400"/>
            </a:lvl4pPr>
            <a:lvl5pPr>
              <a:lnSpc>
                <a:spcPct val="114000"/>
              </a:lnSpc>
              <a:defRPr sz="1400"/>
            </a:lvl5pPr>
          </a:lstStyle>
          <a:p>
            <a:pPr lvl="0"/>
            <a:r>
              <a:rPr lang="en-US" dirty="0"/>
              <a:t>CLICK TO EDIT MASTER TEXT</a:t>
            </a:r>
          </a:p>
        </p:txBody>
      </p:sp>
      <p:sp>
        <p:nvSpPr>
          <p:cNvPr id="6" name="Footer Placeholder 5">
            <a:extLst>
              <a:ext uri="{FF2B5EF4-FFF2-40B4-BE49-F238E27FC236}">
                <a16:creationId xmlns:a16="http://schemas.microsoft.com/office/drawing/2014/main" id="{7DD364EC-C876-5B4F-8AFE-049F9B99B280}"/>
              </a:ext>
            </a:extLst>
          </p:cNvPr>
          <p:cNvSpPr>
            <a:spLocks noGrp="1"/>
          </p:cNvSpPr>
          <p:nvPr>
            <p:ph type="ftr" sz="quarter" idx="11"/>
          </p:nvPr>
        </p:nvSpPr>
        <p:spPr/>
        <p:txBody>
          <a:bodyPr/>
          <a:lstStyle/>
          <a:p>
            <a:r>
              <a:rPr lang="en-US" dirty="0"/>
              <a:t>PowerPoint template guidelines and examples</a:t>
            </a:r>
          </a:p>
        </p:txBody>
      </p:sp>
      <p:sp>
        <p:nvSpPr>
          <p:cNvPr id="14" name="Content Placeholder 2">
            <a:extLst>
              <a:ext uri="{FF2B5EF4-FFF2-40B4-BE49-F238E27FC236}">
                <a16:creationId xmlns:a16="http://schemas.microsoft.com/office/drawing/2014/main" id="{B12097E7-25B9-8845-929D-D6AD3CAC196A}"/>
              </a:ext>
            </a:extLst>
          </p:cNvPr>
          <p:cNvSpPr>
            <a:spLocks noGrp="1"/>
          </p:cNvSpPr>
          <p:nvPr>
            <p:ph sz="half" idx="13" hasCustomPrompt="1"/>
          </p:nvPr>
        </p:nvSpPr>
        <p:spPr>
          <a:xfrm>
            <a:off x="423862" y="2473325"/>
            <a:ext cx="5166360" cy="3562350"/>
          </a:xfrm>
        </p:spPr>
        <p:txBody>
          <a:bodyPr/>
          <a:lstStyle>
            <a:lvl1pPr>
              <a:lnSpc>
                <a:spcPct val="114000"/>
              </a:lnSpc>
              <a:defRPr sz="1300"/>
            </a:lvl1pPr>
            <a:lvl2pPr>
              <a:lnSpc>
                <a:spcPct val="110000"/>
              </a:lnSpc>
              <a:defRPr sz="2000"/>
            </a:lvl2pPr>
            <a:lvl3pPr>
              <a:lnSpc>
                <a:spcPct val="110000"/>
              </a:lnSpc>
              <a:defRPr sz="2000"/>
            </a:lvl3pPr>
            <a:lvl4pPr>
              <a:lnSpc>
                <a:spcPct val="110000"/>
              </a:lnSpc>
              <a:defRPr sz="2000"/>
            </a:lvl4pPr>
            <a:lvl5pPr>
              <a:lnSpc>
                <a:spcPct val="110000"/>
              </a:lnSpc>
              <a:defRPr sz="2000"/>
            </a:lvl5p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0F972C97-6BF9-4F4C-B9E7-D33FD32C1927}"/>
              </a:ext>
            </a:extLst>
          </p:cNvPr>
          <p:cNvSpPr>
            <a:spLocks noGrp="1"/>
          </p:cNvSpPr>
          <p:nvPr>
            <p:ph sz="half" idx="14" hasCustomPrompt="1"/>
          </p:nvPr>
        </p:nvSpPr>
        <p:spPr>
          <a:xfrm>
            <a:off x="6095999" y="1600200"/>
            <a:ext cx="5166360" cy="453888"/>
          </a:xfrm>
        </p:spPr>
        <p:txBody>
          <a:bodyPr/>
          <a:lstStyle>
            <a:lvl1pPr>
              <a:lnSpc>
                <a:spcPct val="110000"/>
              </a:lnSpc>
              <a:defRPr sz="1800">
                <a:solidFill>
                  <a:schemeClr val="accent2"/>
                </a:solidFill>
              </a:defRPr>
            </a:lvl1pPr>
            <a:lvl2pPr>
              <a:lnSpc>
                <a:spcPct val="114000"/>
              </a:lnSpc>
              <a:defRPr sz="1600"/>
            </a:lvl2pPr>
            <a:lvl3pPr>
              <a:lnSpc>
                <a:spcPct val="114000"/>
              </a:lnSpc>
              <a:defRPr sz="1400"/>
            </a:lvl3pPr>
            <a:lvl4pPr>
              <a:lnSpc>
                <a:spcPct val="114000"/>
              </a:lnSpc>
              <a:defRPr sz="1400"/>
            </a:lvl4pPr>
            <a:lvl5pPr>
              <a:lnSpc>
                <a:spcPct val="114000"/>
              </a:lnSpc>
              <a:defRPr sz="1400"/>
            </a:lvl5pPr>
          </a:lstStyle>
          <a:p>
            <a:pPr lvl="0"/>
            <a:r>
              <a:rPr lang="en-US" dirty="0"/>
              <a:t>CLICK TO EDIT MASTER TEXT</a:t>
            </a:r>
          </a:p>
        </p:txBody>
      </p:sp>
      <p:sp>
        <p:nvSpPr>
          <p:cNvPr id="18" name="Content Placeholder 2">
            <a:extLst>
              <a:ext uri="{FF2B5EF4-FFF2-40B4-BE49-F238E27FC236}">
                <a16:creationId xmlns:a16="http://schemas.microsoft.com/office/drawing/2014/main" id="{E8EC568F-843A-3640-B1EF-2056F22F1820}"/>
              </a:ext>
            </a:extLst>
          </p:cNvPr>
          <p:cNvSpPr>
            <a:spLocks noGrp="1"/>
          </p:cNvSpPr>
          <p:nvPr>
            <p:ph sz="half" idx="15" hasCustomPrompt="1"/>
          </p:nvPr>
        </p:nvSpPr>
        <p:spPr>
          <a:xfrm>
            <a:off x="6095999" y="2473325"/>
            <a:ext cx="5166360" cy="3562350"/>
          </a:xfrm>
        </p:spPr>
        <p:txBody>
          <a:bodyPr/>
          <a:lstStyle>
            <a:lvl1pPr>
              <a:lnSpc>
                <a:spcPct val="114000"/>
              </a:lnSpc>
              <a:defRPr sz="1300"/>
            </a:lvl1pPr>
            <a:lvl2pPr>
              <a:lnSpc>
                <a:spcPct val="110000"/>
              </a:lnSpc>
              <a:defRPr sz="2000"/>
            </a:lvl2pPr>
            <a:lvl3pPr>
              <a:lnSpc>
                <a:spcPct val="110000"/>
              </a:lnSpc>
              <a:defRPr sz="2000"/>
            </a:lvl3pPr>
            <a:lvl4pPr>
              <a:lnSpc>
                <a:spcPct val="110000"/>
              </a:lnSpc>
              <a:defRPr sz="2000"/>
            </a:lvl4pPr>
            <a:lvl5pPr>
              <a:lnSpc>
                <a:spcPct val="110000"/>
              </a:lnSpc>
              <a:defRPr sz="2000"/>
            </a:lvl5p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D23B21BB-9BC6-5AA3-E7EA-CCC432887DC4}"/>
              </a:ext>
            </a:extLst>
          </p:cNvPr>
          <p:cNvSpPr txBox="1">
            <a:spLocks/>
          </p:cNvSpPr>
          <p:nvPr userDrawn="1"/>
        </p:nvSpPr>
        <p:spPr>
          <a:xfrm>
            <a:off x="54520" y="6515857"/>
            <a:ext cx="314545" cy="342143"/>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dirty="0"/>
          </a:p>
        </p:txBody>
      </p:sp>
      <p:pic>
        <p:nvPicPr>
          <p:cNvPr id="9" name="Picture 8" descr="A heart with a cross and an arrow in a wreath&#10;&#10;AI-generated content may be incorrect.">
            <a:extLst>
              <a:ext uri="{FF2B5EF4-FFF2-40B4-BE49-F238E27FC236}">
                <a16:creationId xmlns:a16="http://schemas.microsoft.com/office/drawing/2014/main" id="{BD9A4ACC-7B34-4932-8F63-5183A3D612DD}"/>
              </a:ext>
            </a:extLst>
          </p:cNvPr>
          <p:cNvPicPr>
            <a:picLocks noChangeAspect="1"/>
          </p:cNvPicPr>
          <p:nvPr userDrawn="1"/>
        </p:nvPicPr>
        <p:blipFill>
          <a:blip r:embed="rId2"/>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1308157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87DF3-0F7A-BB4C-AB3C-D97FFDFB0EBE}"/>
              </a:ext>
            </a:extLst>
          </p:cNvPr>
          <p:cNvSpPr>
            <a:spLocks noGrp="1"/>
          </p:cNvSpPr>
          <p:nvPr>
            <p:ph type="title"/>
          </p:nvPr>
        </p:nvSpPr>
        <p:spPr/>
        <p:txBody>
          <a:bodyPr/>
          <a:lstStyle>
            <a:lvl1pPr>
              <a:defRPr sz="2800"/>
            </a:lvl1pPr>
          </a:lstStyle>
          <a:p>
            <a:r>
              <a:rPr lang="en-US" dirty="0"/>
              <a:t>Click to edit Master title style</a:t>
            </a:r>
          </a:p>
        </p:txBody>
      </p:sp>
      <p:sp>
        <p:nvSpPr>
          <p:cNvPr id="3" name="Content Placeholder 2">
            <a:extLst>
              <a:ext uri="{FF2B5EF4-FFF2-40B4-BE49-F238E27FC236}">
                <a16:creationId xmlns:a16="http://schemas.microsoft.com/office/drawing/2014/main" id="{79FAD214-935B-7749-BF0B-768D86063C88}"/>
              </a:ext>
            </a:extLst>
          </p:cNvPr>
          <p:cNvSpPr>
            <a:spLocks noGrp="1"/>
          </p:cNvSpPr>
          <p:nvPr>
            <p:ph sz="half" idx="1" hasCustomPrompt="1"/>
          </p:nvPr>
        </p:nvSpPr>
        <p:spPr>
          <a:xfrm>
            <a:off x="423863" y="1600200"/>
            <a:ext cx="3432041" cy="453888"/>
          </a:xfrm>
        </p:spPr>
        <p:txBody>
          <a:bodyPr/>
          <a:lstStyle>
            <a:lvl1pPr>
              <a:lnSpc>
                <a:spcPct val="110000"/>
              </a:lnSpc>
              <a:defRPr sz="1300">
                <a:solidFill>
                  <a:schemeClr val="accent2"/>
                </a:solidFill>
              </a:defRPr>
            </a:lvl1pPr>
            <a:lvl2pPr>
              <a:lnSpc>
                <a:spcPct val="114000"/>
              </a:lnSpc>
              <a:defRPr sz="1600"/>
            </a:lvl2pPr>
            <a:lvl3pPr>
              <a:lnSpc>
                <a:spcPct val="114000"/>
              </a:lnSpc>
              <a:defRPr sz="1400"/>
            </a:lvl3pPr>
            <a:lvl4pPr>
              <a:lnSpc>
                <a:spcPct val="114000"/>
              </a:lnSpc>
              <a:defRPr sz="1400"/>
            </a:lvl4pPr>
            <a:lvl5pPr>
              <a:lnSpc>
                <a:spcPct val="114000"/>
              </a:lnSpc>
              <a:defRPr sz="1400"/>
            </a:lvl5pPr>
          </a:lstStyle>
          <a:p>
            <a:pPr lvl="0"/>
            <a:r>
              <a:rPr lang="en-US" dirty="0"/>
              <a:t>CLICK TO EDIT MASTER TEXT</a:t>
            </a:r>
          </a:p>
        </p:txBody>
      </p:sp>
      <p:sp>
        <p:nvSpPr>
          <p:cNvPr id="14" name="Content Placeholder 2">
            <a:extLst>
              <a:ext uri="{FF2B5EF4-FFF2-40B4-BE49-F238E27FC236}">
                <a16:creationId xmlns:a16="http://schemas.microsoft.com/office/drawing/2014/main" id="{B12097E7-25B9-8845-929D-D6AD3CAC196A}"/>
              </a:ext>
            </a:extLst>
          </p:cNvPr>
          <p:cNvSpPr>
            <a:spLocks noGrp="1"/>
          </p:cNvSpPr>
          <p:nvPr>
            <p:ph sz="half" idx="13" hasCustomPrompt="1"/>
          </p:nvPr>
        </p:nvSpPr>
        <p:spPr>
          <a:xfrm>
            <a:off x="423863" y="2275840"/>
            <a:ext cx="3432041" cy="3759835"/>
          </a:xfrm>
        </p:spPr>
        <p:txBody>
          <a:bodyPr/>
          <a:lstStyle>
            <a:lvl1pPr>
              <a:lnSpc>
                <a:spcPct val="114000"/>
              </a:lnSpc>
              <a:defRPr sz="1300"/>
            </a:lvl1pPr>
            <a:lvl2pPr>
              <a:lnSpc>
                <a:spcPct val="110000"/>
              </a:lnSpc>
              <a:defRPr sz="1600"/>
            </a:lvl2pPr>
            <a:lvl3pPr>
              <a:lnSpc>
                <a:spcPct val="110000"/>
              </a:lnSpc>
              <a:defRPr sz="1600"/>
            </a:lvl3pPr>
            <a:lvl4pPr>
              <a:lnSpc>
                <a:spcPct val="110000"/>
              </a:lnSpc>
              <a:defRPr sz="1600"/>
            </a:lvl4pPr>
            <a:lvl5pPr>
              <a:lnSpc>
                <a:spcPct val="110000"/>
              </a:lnSpc>
              <a:defRPr sz="1600"/>
            </a:lvl5p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0F972C97-6BF9-4F4C-B9E7-D33FD32C1927}"/>
              </a:ext>
            </a:extLst>
          </p:cNvPr>
          <p:cNvSpPr>
            <a:spLocks noGrp="1"/>
          </p:cNvSpPr>
          <p:nvPr>
            <p:ph sz="half" idx="14" hasCustomPrompt="1"/>
          </p:nvPr>
        </p:nvSpPr>
        <p:spPr>
          <a:xfrm>
            <a:off x="4379979" y="1600200"/>
            <a:ext cx="3432041" cy="453888"/>
          </a:xfrm>
        </p:spPr>
        <p:txBody>
          <a:bodyPr/>
          <a:lstStyle>
            <a:lvl1pPr>
              <a:lnSpc>
                <a:spcPct val="110000"/>
              </a:lnSpc>
              <a:defRPr sz="1300">
                <a:solidFill>
                  <a:schemeClr val="accent2"/>
                </a:solidFill>
              </a:defRPr>
            </a:lvl1pPr>
            <a:lvl2pPr>
              <a:lnSpc>
                <a:spcPct val="114000"/>
              </a:lnSpc>
              <a:defRPr sz="1600"/>
            </a:lvl2pPr>
            <a:lvl3pPr>
              <a:lnSpc>
                <a:spcPct val="114000"/>
              </a:lnSpc>
              <a:defRPr sz="1400"/>
            </a:lvl3pPr>
            <a:lvl4pPr>
              <a:lnSpc>
                <a:spcPct val="114000"/>
              </a:lnSpc>
              <a:defRPr sz="1400"/>
            </a:lvl4pPr>
            <a:lvl5pPr>
              <a:lnSpc>
                <a:spcPct val="114000"/>
              </a:lnSpc>
              <a:defRPr sz="1400"/>
            </a:lvl5pPr>
          </a:lstStyle>
          <a:p>
            <a:pPr lvl="0"/>
            <a:r>
              <a:rPr lang="en-US" dirty="0"/>
              <a:t>CLICK TO EDIT MASTER TEXT</a:t>
            </a:r>
          </a:p>
        </p:txBody>
      </p:sp>
      <p:sp>
        <p:nvSpPr>
          <p:cNvPr id="18" name="Content Placeholder 2">
            <a:extLst>
              <a:ext uri="{FF2B5EF4-FFF2-40B4-BE49-F238E27FC236}">
                <a16:creationId xmlns:a16="http://schemas.microsoft.com/office/drawing/2014/main" id="{E8EC568F-843A-3640-B1EF-2056F22F1820}"/>
              </a:ext>
            </a:extLst>
          </p:cNvPr>
          <p:cNvSpPr>
            <a:spLocks noGrp="1"/>
          </p:cNvSpPr>
          <p:nvPr>
            <p:ph sz="half" idx="15" hasCustomPrompt="1"/>
          </p:nvPr>
        </p:nvSpPr>
        <p:spPr>
          <a:xfrm>
            <a:off x="4379979" y="2275840"/>
            <a:ext cx="3432041" cy="3759835"/>
          </a:xfrm>
        </p:spPr>
        <p:txBody>
          <a:bodyPr/>
          <a:lstStyle>
            <a:lvl1pPr>
              <a:lnSpc>
                <a:spcPct val="114000"/>
              </a:lnSpc>
              <a:defRPr sz="1300"/>
            </a:lvl1pPr>
            <a:lvl2pPr>
              <a:lnSpc>
                <a:spcPct val="110000"/>
              </a:lnSpc>
              <a:defRPr sz="1600"/>
            </a:lvl2pPr>
            <a:lvl3pPr>
              <a:lnSpc>
                <a:spcPct val="110000"/>
              </a:lnSpc>
              <a:defRPr sz="1600"/>
            </a:lvl3pPr>
            <a:lvl4pPr>
              <a:lnSpc>
                <a:spcPct val="110000"/>
              </a:lnSpc>
              <a:defRPr sz="1600"/>
            </a:lvl4pPr>
            <a:lvl5pPr>
              <a:lnSpc>
                <a:spcPct val="110000"/>
              </a:lnSpc>
              <a:defRPr sz="1600"/>
            </a:lvl5p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6ECD0AAB-AFC2-4A4D-90BF-C7E41ACCC098}"/>
              </a:ext>
            </a:extLst>
          </p:cNvPr>
          <p:cNvSpPr>
            <a:spLocks noGrp="1"/>
          </p:cNvSpPr>
          <p:nvPr>
            <p:ph sz="half" idx="16" hasCustomPrompt="1"/>
          </p:nvPr>
        </p:nvSpPr>
        <p:spPr>
          <a:xfrm>
            <a:off x="8332922" y="1600200"/>
            <a:ext cx="3432041" cy="453888"/>
          </a:xfrm>
        </p:spPr>
        <p:txBody>
          <a:bodyPr/>
          <a:lstStyle>
            <a:lvl1pPr>
              <a:lnSpc>
                <a:spcPct val="110000"/>
              </a:lnSpc>
              <a:defRPr sz="1300">
                <a:solidFill>
                  <a:schemeClr val="accent2"/>
                </a:solidFill>
              </a:defRPr>
            </a:lvl1pPr>
            <a:lvl2pPr>
              <a:lnSpc>
                <a:spcPct val="114000"/>
              </a:lnSpc>
              <a:defRPr sz="1600"/>
            </a:lvl2pPr>
            <a:lvl3pPr>
              <a:lnSpc>
                <a:spcPct val="114000"/>
              </a:lnSpc>
              <a:defRPr sz="1400"/>
            </a:lvl3pPr>
            <a:lvl4pPr>
              <a:lnSpc>
                <a:spcPct val="114000"/>
              </a:lnSpc>
              <a:defRPr sz="1400"/>
            </a:lvl4pPr>
            <a:lvl5pPr>
              <a:lnSpc>
                <a:spcPct val="114000"/>
              </a:lnSpc>
              <a:defRPr sz="1400"/>
            </a:lvl5pPr>
          </a:lstStyle>
          <a:p>
            <a:pPr lvl="0"/>
            <a:r>
              <a:rPr lang="en-US" dirty="0"/>
              <a:t>CLICK TO EDIT MASTER TEXT</a:t>
            </a:r>
          </a:p>
        </p:txBody>
      </p:sp>
      <p:sp>
        <p:nvSpPr>
          <p:cNvPr id="20" name="Content Placeholder 2">
            <a:extLst>
              <a:ext uri="{FF2B5EF4-FFF2-40B4-BE49-F238E27FC236}">
                <a16:creationId xmlns:a16="http://schemas.microsoft.com/office/drawing/2014/main" id="{DD89DB9A-6DEB-3D42-8715-9016729754A1}"/>
              </a:ext>
            </a:extLst>
          </p:cNvPr>
          <p:cNvSpPr>
            <a:spLocks noGrp="1"/>
          </p:cNvSpPr>
          <p:nvPr>
            <p:ph sz="half" idx="17" hasCustomPrompt="1"/>
          </p:nvPr>
        </p:nvSpPr>
        <p:spPr>
          <a:xfrm>
            <a:off x="8332922" y="2275840"/>
            <a:ext cx="3432041" cy="3759835"/>
          </a:xfrm>
        </p:spPr>
        <p:txBody>
          <a:bodyPr/>
          <a:lstStyle>
            <a:lvl1pPr>
              <a:lnSpc>
                <a:spcPct val="114000"/>
              </a:lnSpc>
              <a:defRPr sz="1300"/>
            </a:lvl1pPr>
            <a:lvl2pPr>
              <a:lnSpc>
                <a:spcPct val="110000"/>
              </a:lnSpc>
              <a:defRPr sz="1600"/>
            </a:lvl2pPr>
            <a:lvl3pPr>
              <a:lnSpc>
                <a:spcPct val="110000"/>
              </a:lnSpc>
              <a:defRPr sz="1600"/>
            </a:lvl3pPr>
            <a:lvl4pPr>
              <a:lnSpc>
                <a:spcPct val="110000"/>
              </a:lnSpc>
              <a:defRPr sz="1600"/>
            </a:lvl4pPr>
            <a:lvl5pPr>
              <a:lnSpc>
                <a:spcPct val="110000"/>
              </a:lnSpc>
              <a:defRPr sz="1600"/>
            </a:lvl5p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D5E8F94E-C1F6-618D-1D15-6EF6BE54658D}"/>
              </a:ext>
            </a:extLst>
          </p:cNvPr>
          <p:cNvSpPr txBox="1">
            <a:spLocks/>
          </p:cNvSpPr>
          <p:nvPr userDrawn="1"/>
        </p:nvSpPr>
        <p:spPr>
          <a:xfrm>
            <a:off x="54520" y="6515857"/>
            <a:ext cx="314545" cy="342143"/>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dirty="0"/>
          </a:p>
        </p:txBody>
      </p:sp>
      <p:pic>
        <p:nvPicPr>
          <p:cNvPr id="7" name="Picture 6" descr="A heart with a cross and an arrow in a wreath&#10;&#10;AI-generated content may be incorrect.">
            <a:extLst>
              <a:ext uri="{FF2B5EF4-FFF2-40B4-BE49-F238E27FC236}">
                <a16:creationId xmlns:a16="http://schemas.microsoft.com/office/drawing/2014/main" id="{59A4BE7F-8A27-9BC5-4C7D-E682E9F5BC4B}"/>
              </a:ext>
            </a:extLst>
          </p:cNvPr>
          <p:cNvPicPr>
            <a:picLocks noChangeAspect="1"/>
          </p:cNvPicPr>
          <p:nvPr userDrawn="1"/>
        </p:nvPicPr>
        <p:blipFill>
          <a:blip r:embed="rId2"/>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36068640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87DF3-0F7A-BB4C-AB3C-D97FFDFB0EBE}"/>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79FAD214-935B-7749-BF0B-768D86063C88}"/>
              </a:ext>
            </a:extLst>
          </p:cNvPr>
          <p:cNvSpPr>
            <a:spLocks noGrp="1"/>
          </p:cNvSpPr>
          <p:nvPr>
            <p:ph sz="half" idx="1" hasCustomPrompt="1"/>
          </p:nvPr>
        </p:nvSpPr>
        <p:spPr>
          <a:xfrm>
            <a:off x="423864" y="1600200"/>
            <a:ext cx="2557876" cy="453888"/>
          </a:xfrm>
        </p:spPr>
        <p:txBody>
          <a:bodyPr/>
          <a:lstStyle>
            <a:lvl1pPr>
              <a:lnSpc>
                <a:spcPct val="110000"/>
              </a:lnSpc>
              <a:defRPr sz="1400">
                <a:solidFill>
                  <a:schemeClr val="accent2"/>
                </a:solidFill>
              </a:defRPr>
            </a:lvl1pPr>
            <a:lvl2pPr>
              <a:lnSpc>
                <a:spcPct val="114000"/>
              </a:lnSpc>
              <a:defRPr sz="1600"/>
            </a:lvl2pPr>
            <a:lvl3pPr>
              <a:lnSpc>
                <a:spcPct val="114000"/>
              </a:lnSpc>
              <a:defRPr sz="1400"/>
            </a:lvl3pPr>
            <a:lvl4pPr>
              <a:lnSpc>
                <a:spcPct val="114000"/>
              </a:lnSpc>
              <a:defRPr sz="1400"/>
            </a:lvl4pPr>
            <a:lvl5pPr>
              <a:lnSpc>
                <a:spcPct val="114000"/>
              </a:lnSpc>
              <a:defRPr sz="1400"/>
            </a:lvl5pPr>
          </a:lstStyle>
          <a:p>
            <a:pPr lvl="0"/>
            <a:r>
              <a:rPr lang="en-US" dirty="0"/>
              <a:t>CLICK TO EDIT MASTER TEXT</a:t>
            </a:r>
          </a:p>
        </p:txBody>
      </p:sp>
      <p:sp>
        <p:nvSpPr>
          <p:cNvPr id="14" name="Content Placeholder 2">
            <a:extLst>
              <a:ext uri="{FF2B5EF4-FFF2-40B4-BE49-F238E27FC236}">
                <a16:creationId xmlns:a16="http://schemas.microsoft.com/office/drawing/2014/main" id="{B12097E7-25B9-8845-929D-D6AD3CAC196A}"/>
              </a:ext>
            </a:extLst>
          </p:cNvPr>
          <p:cNvSpPr>
            <a:spLocks noGrp="1"/>
          </p:cNvSpPr>
          <p:nvPr>
            <p:ph sz="half" idx="13" hasCustomPrompt="1"/>
          </p:nvPr>
        </p:nvSpPr>
        <p:spPr>
          <a:xfrm>
            <a:off x="423864" y="2275840"/>
            <a:ext cx="2557876" cy="3759835"/>
          </a:xfrm>
        </p:spPr>
        <p:txBody>
          <a:bodyPr/>
          <a:lstStyle>
            <a:lvl1pPr>
              <a:lnSpc>
                <a:spcPct val="114000"/>
              </a:lnSpc>
              <a:defRPr sz="1300"/>
            </a:lvl1pPr>
            <a:lvl2pPr>
              <a:lnSpc>
                <a:spcPct val="110000"/>
              </a:lnSpc>
              <a:defRPr sz="1600"/>
            </a:lvl2pPr>
            <a:lvl3pPr>
              <a:lnSpc>
                <a:spcPct val="110000"/>
              </a:lnSpc>
              <a:defRPr sz="1600"/>
            </a:lvl3pPr>
            <a:lvl4pPr>
              <a:lnSpc>
                <a:spcPct val="110000"/>
              </a:lnSpc>
              <a:defRPr sz="1600"/>
            </a:lvl4pPr>
            <a:lvl5pPr>
              <a:lnSpc>
                <a:spcPct val="110000"/>
              </a:lnSpc>
              <a:defRPr sz="1600"/>
            </a:lvl5p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D584B4E0-1D45-7F4C-8B69-040A643953F9}"/>
              </a:ext>
            </a:extLst>
          </p:cNvPr>
          <p:cNvSpPr>
            <a:spLocks noGrp="1"/>
          </p:cNvSpPr>
          <p:nvPr>
            <p:ph sz="half" idx="14" hasCustomPrompt="1"/>
          </p:nvPr>
        </p:nvSpPr>
        <p:spPr>
          <a:xfrm>
            <a:off x="3276600" y="1600200"/>
            <a:ext cx="2557876" cy="453888"/>
          </a:xfrm>
        </p:spPr>
        <p:txBody>
          <a:bodyPr/>
          <a:lstStyle>
            <a:lvl1pPr>
              <a:lnSpc>
                <a:spcPct val="110000"/>
              </a:lnSpc>
              <a:defRPr sz="1400">
                <a:solidFill>
                  <a:schemeClr val="accent2"/>
                </a:solidFill>
              </a:defRPr>
            </a:lvl1pPr>
            <a:lvl2pPr>
              <a:lnSpc>
                <a:spcPct val="114000"/>
              </a:lnSpc>
              <a:defRPr sz="1600"/>
            </a:lvl2pPr>
            <a:lvl3pPr>
              <a:lnSpc>
                <a:spcPct val="114000"/>
              </a:lnSpc>
              <a:defRPr sz="1400"/>
            </a:lvl3pPr>
            <a:lvl4pPr>
              <a:lnSpc>
                <a:spcPct val="114000"/>
              </a:lnSpc>
              <a:defRPr sz="1400"/>
            </a:lvl4pPr>
            <a:lvl5pPr>
              <a:lnSpc>
                <a:spcPct val="114000"/>
              </a:lnSpc>
              <a:defRPr sz="1400"/>
            </a:lvl5pPr>
          </a:lstStyle>
          <a:p>
            <a:pPr lvl="0"/>
            <a:r>
              <a:rPr lang="en-US" dirty="0"/>
              <a:t>CLICK TO EDIT MASTER TEXT</a:t>
            </a:r>
          </a:p>
        </p:txBody>
      </p:sp>
      <p:sp>
        <p:nvSpPr>
          <p:cNvPr id="13" name="Content Placeholder 2">
            <a:extLst>
              <a:ext uri="{FF2B5EF4-FFF2-40B4-BE49-F238E27FC236}">
                <a16:creationId xmlns:a16="http://schemas.microsoft.com/office/drawing/2014/main" id="{EF605304-DBCD-3748-85C6-A5E16B775F69}"/>
              </a:ext>
            </a:extLst>
          </p:cNvPr>
          <p:cNvSpPr>
            <a:spLocks noGrp="1"/>
          </p:cNvSpPr>
          <p:nvPr>
            <p:ph sz="half" idx="15" hasCustomPrompt="1"/>
          </p:nvPr>
        </p:nvSpPr>
        <p:spPr>
          <a:xfrm>
            <a:off x="3276600" y="2275840"/>
            <a:ext cx="2557876" cy="3759835"/>
          </a:xfrm>
        </p:spPr>
        <p:txBody>
          <a:bodyPr/>
          <a:lstStyle>
            <a:lvl1pPr>
              <a:lnSpc>
                <a:spcPct val="114000"/>
              </a:lnSpc>
              <a:defRPr sz="1300"/>
            </a:lvl1pPr>
            <a:lvl2pPr>
              <a:lnSpc>
                <a:spcPct val="110000"/>
              </a:lnSpc>
              <a:defRPr sz="1600"/>
            </a:lvl2pPr>
            <a:lvl3pPr>
              <a:lnSpc>
                <a:spcPct val="110000"/>
              </a:lnSpc>
              <a:defRPr sz="1600"/>
            </a:lvl3pPr>
            <a:lvl4pPr>
              <a:lnSpc>
                <a:spcPct val="110000"/>
              </a:lnSpc>
              <a:defRPr sz="1600"/>
            </a:lvl4pPr>
            <a:lvl5pPr>
              <a:lnSpc>
                <a:spcPct val="110000"/>
              </a:lnSpc>
              <a:defRPr sz="1600"/>
            </a:lvl5p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a:extLst>
              <a:ext uri="{FF2B5EF4-FFF2-40B4-BE49-F238E27FC236}">
                <a16:creationId xmlns:a16="http://schemas.microsoft.com/office/drawing/2014/main" id="{2C47CF12-2E39-E641-887C-6F609AC11D46}"/>
              </a:ext>
            </a:extLst>
          </p:cNvPr>
          <p:cNvSpPr>
            <a:spLocks noGrp="1"/>
          </p:cNvSpPr>
          <p:nvPr>
            <p:ph sz="half" idx="16" hasCustomPrompt="1"/>
          </p:nvPr>
        </p:nvSpPr>
        <p:spPr>
          <a:xfrm>
            <a:off x="6096000" y="1600200"/>
            <a:ext cx="2557876" cy="453888"/>
          </a:xfrm>
        </p:spPr>
        <p:txBody>
          <a:bodyPr/>
          <a:lstStyle>
            <a:lvl1pPr>
              <a:lnSpc>
                <a:spcPct val="110000"/>
              </a:lnSpc>
              <a:defRPr sz="1400">
                <a:solidFill>
                  <a:schemeClr val="accent2"/>
                </a:solidFill>
              </a:defRPr>
            </a:lvl1pPr>
            <a:lvl2pPr>
              <a:lnSpc>
                <a:spcPct val="114000"/>
              </a:lnSpc>
              <a:defRPr sz="1600"/>
            </a:lvl2pPr>
            <a:lvl3pPr>
              <a:lnSpc>
                <a:spcPct val="114000"/>
              </a:lnSpc>
              <a:defRPr sz="1400"/>
            </a:lvl3pPr>
            <a:lvl4pPr>
              <a:lnSpc>
                <a:spcPct val="114000"/>
              </a:lnSpc>
              <a:defRPr sz="1400"/>
            </a:lvl4pPr>
            <a:lvl5pPr>
              <a:lnSpc>
                <a:spcPct val="114000"/>
              </a:lnSpc>
              <a:defRPr sz="1400"/>
            </a:lvl5pPr>
          </a:lstStyle>
          <a:p>
            <a:pPr lvl="0"/>
            <a:r>
              <a:rPr lang="en-US" dirty="0"/>
              <a:t>CLICK TO EDIT MASTER TEXT</a:t>
            </a:r>
          </a:p>
        </p:txBody>
      </p:sp>
      <p:sp>
        <p:nvSpPr>
          <p:cNvPr id="16" name="Content Placeholder 2">
            <a:extLst>
              <a:ext uri="{FF2B5EF4-FFF2-40B4-BE49-F238E27FC236}">
                <a16:creationId xmlns:a16="http://schemas.microsoft.com/office/drawing/2014/main" id="{79D94CEF-1056-8242-A962-7A37EEC93484}"/>
              </a:ext>
            </a:extLst>
          </p:cNvPr>
          <p:cNvSpPr>
            <a:spLocks noGrp="1"/>
          </p:cNvSpPr>
          <p:nvPr>
            <p:ph sz="half" idx="17" hasCustomPrompt="1"/>
          </p:nvPr>
        </p:nvSpPr>
        <p:spPr>
          <a:xfrm>
            <a:off x="6096000" y="2275840"/>
            <a:ext cx="2557876" cy="3759835"/>
          </a:xfrm>
        </p:spPr>
        <p:txBody>
          <a:bodyPr/>
          <a:lstStyle>
            <a:lvl1pPr>
              <a:lnSpc>
                <a:spcPct val="114000"/>
              </a:lnSpc>
              <a:defRPr sz="1300"/>
            </a:lvl1pPr>
            <a:lvl2pPr>
              <a:lnSpc>
                <a:spcPct val="110000"/>
              </a:lnSpc>
              <a:defRPr sz="1600"/>
            </a:lvl2pPr>
            <a:lvl3pPr>
              <a:lnSpc>
                <a:spcPct val="110000"/>
              </a:lnSpc>
              <a:defRPr sz="1600"/>
            </a:lvl3pPr>
            <a:lvl4pPr>
              <a:lnSpc>
                <a:spcPct val="110000"/>
              </a:lnSpc>
              <a:defRPr sz="1600"/>
            </a:lvl4pPr>
            <a:lvl5pPr>
              <a:lnSpc>
                <a:spcPct val="110000"/>
              </a:lnSpc>
              <a:defRPr sz="1600"/>
            </a:lvl5p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2">
            <a:extLst>
              <a:ext uri="{FF2B5EF4-FFF2-40B4-BE49-F238E27FC236}">
                <a16:creationId xmlns:a16="http://schemas.microsoft.com/office/drawing/2014/main" id="{78BBF703-53D6-0B4A-9C09-3F32B97C3218}"/>
              </a:ext>
            </a:extLst>
          </p:cNvPr>
          <p:cNvSpPr>
            <a:spLocks noGrp="1"/>
          </p:cNvSpPr>
          <p:nvPr>
            <p:ph sz="half" idx="18" hasCustomPrompt="1"/>
          </p:nvPr>
        </p:nvSpPr>
        <p:spPr>
          <a:xfrm>
            <a:off x="8915400" y="1600200"/>
            <a:ext cx="2557876" cy="453888"/>
          </a:xfrm>
        </p:spPr>
        <p:txBody>
          <a:bodyPr/>
          <a:lstStyle>
            <a:lvl1pPr>
              <a:lnSpc>
                <a:spcPct val="110000"/>
              </a:lnSpc>
              <a:defRPr sz="1400">
                <a:solidFill>
                  <a:schemeClr val="accent2"/>
                </a:solidFill>
              </a:defRPr>
            </a:lvl1pPr>
            <a:lvl2pPr>
              <a:lnSpc>
                <a:spcPct val="114000"/>
              </a:lnSpc>
              <a:defRPr sz="1600"/>
            </a:lvl2pPr>
            <a:lvl3pPr>
              <a:lnSpc>
                <a:spcPct val="114000"/>
              </a:lnSpc>
              <a:defRPr sz="1400"/>
            </a:lvl3pPr>
            <a:lvl4pPr>
              <a:lnSpc>
                <a:spcPct val="114000"/>
              </a:lnSpc>
              <a:defRPr sz="1400"/>
            </a:lvl4pPr>
            <a:lvl5pPr>
              <a:lnSpc>
                <a:spcPct val="114000"/>
              </a:lnSpc>
              <a:defRPr sz="1400"/>
            </a:lvl5pPr>
          </a:lstStyle>
          <a:p>
            <a:pPr lvl="0"/>
            <a:r>
              <a:rPr lang="en-US" dirty="0"/>
              <a:t>CLICK TO EDIT MASTER TEXT</a:t>
            </a:r>
          </a:p>
        </p:txBody>
      </p:sp>
      <p:sp>
        <p:nvSpPr>
          <p:cNvPr id="22" name="Content Placeholder 2">
            <a:extLst>
              <a:ext uri="{FF2B5EF4-FFF2-40B4-BE49-F238E27FC236}">
                <a16:creationId xmlns:a16="http://schemas.microsoft.com/office/drawing/2014/main" id="{F41794F8-3551-B348-A439-E14CD5D02352}"/>
              </a:ext>
            </a:extLst>
          </p:cNvPr>
          <p:cNvSpPr>
            <a:spLocks noGrp="1"/>
          </p:cNvSpPr>
          <p:nvPr>
            <p:ph sz="half" idx="19" hasCustomPrompt="1"/>
          </p:nvPr>
        </p:nvSpPr>
        <p:spPr>
          <a:xfrm>
            <a:off x="8915400" y="2275840"/>
            <a:ext cx="2557876" cy="3759835"/>
          </a:xfrm>
        </p:spPr>
        <p:txBody>
          <a:bodyPr/>
          <a:lstStyle>
            <a:lvl1pPr>
              <a:lnSpc>
                <a:spcPct val="114000"/>
              </a:lnSpc>
              <a:defRPr sz="1300"/>
            </a:lvl1pPr>
            <a:lvl2pPr>
              <a:lnSpc>
                <a:spcPct val="110000"/>
              </a:lnSpc>
              <a:defRPr sz="1600"/>
            </a:lvl2pPr>
            <a:lvl3pPr>
              <a:lnSpc>
                <a:spcPct val="110000"/>
              </a:lnSpc>
              <a:defRPr sz="1600"/>
            </a:lvl3pPr>
            <a:lvl4pPr>
              <a:lnSpc>
                <a:spcPct val="110000"/>
              </a:lnSpc>
              <a:defRPr sz="1600"/>
            </a:lvl4pPr>
            <a:lvl5pPr>
              <a:lnSpc>
                <a:spcPct val="110000"/>
              </a:lnSpc>
              <a:defRPr sz="1600"/>
            </a:lvl5p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8698B74E-DCD5-4345-F1CC-D5D6A3D356A7}"/>
              </a:ext>
            </a:extLst>
          </p:cNvPr>
          <p:cNvSpPr txBox="1">
            <a:spLocks/>
          </p:cNvSpPr>
          <p:nvPr userDrawn="1"/>
        </p:nvSpPr>
        <p:spPr>
          <a:xfrm>
            <a:off x="54520" y="6515857"/>
            <a:ext cx="314545" cy="342143"/>
          </a:xfrm>
          <a:prstGeom prst="rect">
            <a:avLst/>
          </a:prstGeom>
        </p:spPr>
        <p:txBody>
          <a:bodyPr vert="horz" lIns="0" tIns="0" rIns="0" bIns="0" rtlCol="0" anchor="t" anchorCtr="0"/>
          <a:lstStyle>
            <a:defPPr>
              <a:defRPr lang="en-US"/>
            </a:defPPr>
            <a:lvl1pPr marL="0" algn="r" defTabSz="914400" rtl="0" eaLnBrk="1" latinLnBrk="0" hangingPunct="1">
              <a:defRPr sz="1000" kern="1200">
                <a:solidFill>
                  <a:schemeClr val="accent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ADE5DC-7D63-DF48-9E5C-D85B8F0CA549}" type="slidenum">
              <a:rPr lang="en-US" smtClean="0"/>
              <a:pPr/>
              <a:t>‹#›</a:t>
            </a:fld>
            <a:endParaRPr lang="en-US" dirty="0"/>
          </a:p>
        </p:txBody>
      </p:sp>
      <p:pic>
        <p:nvPicPr>
          <p:cNvPr id="7" name="Picture 6" descr="A heart with a cross and an arrow in a wreath&#10;&#10;AI-generated content may be incorrect.">
            <a:extLst>
              <a:ext uri="{FF2B5EF4-FFF2-40B4-BE49-F238E27FC236}">
                <a16:creationId xmlns:a16="http://schemas.microsoft.com/office/drawing/2014/main" id="{B22785B9-9751-6DFA-7F1F-F4A261022D68}"/>
              </a:ext>
            </a:extLst>
          </p:cNvPr>
          <p:cNvPicPr>
            <a:picLocks noChangeAspect="1"/>
          </p:cNvPicPr>
          <p:nvPr userDrawn="1"/>
        </p:nvPicPr>
        <p:blipFill>
          <a:blip r:embed="rId2"/>
          <a:stretch>
            <a:fillRect/>
          </a:stretch>
        </p:blipFill>
        <p:spPr>
          <a:xfrm>
            <a:off x="11332956" y="6088473"/>
            <a:ext cx="598980" cy="605142"/>
          </a:xfrm>
          <a:prstGeom prst="rect">
            <a:avLst/>
          </a:prstGeom>
        </p:spPr>
      </p:pic>
    </p:spTree>
    <p:extLst>
      <p:ext uri="{BB962C8B-B14F-4D97-AF65-F5344CB8AC3E}">
        <p14:creationId xmlns:p14="http://schemas.microsoft.com/office/powerpoint/2010/main" val="405337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A24567-35BB-F34C-BE28-2F27CD24E637}"/>
              </a:ext>
            </a:extLst>
          </p:cNvPr>
          <p:cNvSpPr>
            <a:spLocks noGrp="1"/>
          </p:cNvSpPr>
          <p:nvPr>
            <p:ph type="title"/>
          </p:nvPr>
        </p:nvSpPr>
        <p:spPr>
          <a:xfrm>
            <a:off x="423864" y="457200"/>
            <a:ext cx="8507412" cy="1143000"/>
          </a:xfrm>
          <a:prstGeom prst="rect">
            <a:avLst/>
          </a:prstGeom>
        </p:spPr>
        <p:txBody>
          <a:bodyPr vert="horz" lIns="0" tIns="0" rIns="0" bIns="0" rtlCol="0" anchor="t" anchorCtr="0">
            <a:noAutofit/>
          </a:bodyPr>
          <a:lstStyle/>
          <a:p>
            <a:r>
              <a:rPr lang="en-US" dirty="0"/>
              <a:t>Click to edit Master title style</a:t>
            </a:r>
          </a:p>
        </p:txBody>
      </p:sp>
      <p:sp>
        <p:nvSpPr>
          <p:cNvPr id="3" name="Text Placeholder 2">
            <a:extLst>
              <a:ext uri="{FF2B5EF4-FFF2-40B4-BE49-F238E27FC236}">
                <a16:creationId xmlns:a16="http://schemas.microsoft.com/office/drawing/2014/main" id="{341894BC-F12D-D64A-B25C-00D4DE20FA4F}"/>
              </a:ext>
            </a:extLst>
          </p:cNvPr>
          <p:cNvSpPr>
            <a:spLocks noGrp="1"/>
          </p:cNvSpPr>
          <p:nvPr>
            <p:ph type="body" idx="1"/>
          </p:nvPr>
        </p:nvSpPr>
        <p:spPr>
          <a:xfrm>
            <a:off x="423863" y="1600199"/>
            <a:ext cx="8507412" cy="4435475"/>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E2AE3F34-D11C-3540-B14F-649A3DCD4AD3}"/>
              </a:ext>
            </a:extLst>
          </p:cNvPr>
          <p:cNvSpPr>
            <a:spLocks noGrp="1"/>
          </p:cNvSpPr>
          <p:nvPr>
            <p:ph type="ftr" sz="quarter" idx="3"/>
          </p:nvPr>
        </p:nvSpPr>
        <p:spPr>
          <a:xfrm>
            <a:off x="922606" y="6362700"/>
            <a:ext cx="5173394" cy="495300"/>
          </a:xfrm>
          <a:prstGeom prst="rect">
            <a:avLst/>
          </a:prstGeom>
        </p:spPr>
        <p:txBody>
          <a:bodyPr vert="horz" lIns="0" tIns="0" rIns="0" bIns="0" rtlCol="0" anchor="t" anchorCtr="0">
            <a:noAutofit/>
          </a:bodyPr>
          <a:lstStyle>
            <a:lvl1pPr algn="l">
              <a:defRPr sz="800">
                <a:solidFill>
                  <a:schemeClr val="accent1"/>
                </a:solidFill>
                <a:latin typeface="Arial" panose="020B0604020202020204" pitchFamily="34" charset="0"/>
                <a:cs typeface="Arial" panose="020B0604020202020204" pitchFamily="34" charset="0"/>
              </a:defRPr>
            </a:lvl1pPr>
          </a:lstStyle>
          <a:p>
            <a:r>
              <a:rPr lang="en-US" dirty="0"/>
              <a:t>PowerPoint template guidelines and examples</a:t>
            </a:r>
          </a:p>
        </p:txBody>
      </p:sp>
      <p:sp>
        <p:nvSpPr>
          <p:cNvPr id="6" name="Slide Number Placeholder 5">
            <a:extLst>
              <a:ext uri="{FF2B5EF4-FFF2-40B4-BE49-F238E27FC236}">
                <a16:creationId xmlns:a16="http://schemas.microsoft.com/office/drawing/2014/main" id="{41A719F2-77FF-6F4D-8225-B37BCFBB2991}"/>
              </a:ext>
            </a:extLst>
          </p:cNvPr>
          <p:cNvSpPr>
            <a:spLocks noGrp="1"/>
          </p:cNvSpPr>
          <p:nvPr>
            <p:ph type="sldNum" sz="quarter" idx="4"/>
          </p:nvPr>
        </p:nvSpPr>
        <p:spPr>
          <a:xfrm>
            <a:off x="8931275" y="6362700"/>
            <a:ext cx="2833688" cy="495300"/>
          </a:xfrm>
          <a:prstGeom prst="rect">
            <a:avLst/>
          </a:prstGeom>
        </p:spPr>
        <p:txBody>
          <a:bodyPr vert="horz" lIns="0" tIns="0" rIns="0" bIns="0" rtlCol="0" anchor="t" anchorCtr="0"/>
          <a:lstStyle>
            <a:lvl1pPr algn="r">
              <a:defRPr sz="1000">
                <a:solidFill>
                  <a:schemeClr val="accent1"/>
                </a:solidFill>
                <a:latin typeface="Arial" panose="020B0604020202020204" pitchFamily="34" charset="0"/>
                <a:cs typeface="Arial" panose="020B0604020202020204" pitchFamily="34" charset="0"/>
              </a:defRPr>
            </a:lvl1pPr>
          </a:lstStyle>
          <a:p>
            <a:fld id="{61ADE5DC-7D63-DF48-9E5C-D85B8F0CA549}" type="slidenum">
              <a:rPr lang="en-US" smtClean="0"/>
              <a:pPr/>
              <a:t>‹#›</a:t>
            </a:fld>
            <a:endParaRPr lang="en-US" dirty="0"/>
          </a:p>
        </p:txBody>
      </p:sp>
    </p:spTree>
    <p:extLst>
      <p:ext uri="{BB962C8B-B14F-4D97-AF65-F5344CB8AC3E}">
        <p14:creationId xmlns:p14="http://schemas.microsoft.com/office/powerpoint/2010/main" val="459030008"/>
      </p:ext>
    </p:extLst>
  </p:cSld>
  <p:clrMap bg1="lt1" tx1="dk1" bg2="lt2" tx2="dk2" accent1="accent1" accent2="accent2" accent3="accent3" accent4="accent4" accent5="accent5" accent6="accent6" hlink="hlink" folHlink="folHlink"/>
  <p:sldLayoutIdLst>
    <p:sldLayoutId id="2147483689" r:id="rId1"/>
    <p:sldLayoutId id="2147483696" r:id="rId2"/>
    <p:sldLayoutId id="2147483660" r:id="rId3"/>
    <p:sldLayoutId id="2147483691" r:id="rId4"/>
    <p:sldLayoutId id="2147483650" r:id="rId5"/>
    <p:sldLayoutId id="2147483661" r:id="rId6"/>
    <p:sldLayoutId id="2147483683" r:id="rId7"/>
    <p:sldLayoutId id="2147483662" r:id="rId8"/>
    <p:sldLayoutId id="2147483663" r:id="rId9"/>
    <p:sldLayoutId id="2147483654" r:id="rId10"/>
    <p:sldLayoutId id="2147483655" r:id="rId11"/>
    <p:sldLayoutId id="2147483684" r:id="rId12"/>
    <p:sldLayoutId id="2147483688" r:id="rId13"/>
    <p:sldLayoutId id="2147483657" r:id="rId14"/>
    <p:sldLayoutId id="2147483690" r:id="rId15"/>
    <p:sldLayoutId id="2147483673" r:id="rId16"/>
    <p:sldLayoutId id="2147483674" r:id="rId17"/>
    <p:sldLayoutId id="2147483675" r:id="rId18"/>
    <p:sldLayoutId id="2147483676" r:id="rId19"/>
    <p:sldLayoutId id="2147483677" r:id="rId20"/>
    <p:sldLayoutId id="2147483678" r:id="rId21"/>
    <p:sldLayoutId id="2147483679" r:id="rId22"/>
    <p:sldLayoutId id="2147483680" r:id="rId23"/>
    <p:sldLayoutId id="2147483681" r:id="rId24"/>
    <p:sldLayoutId id="2147483682" r:id="rId25"/>
    <p:sldLayoutId id="2147483695" r:id="rId26"/>
    <p:sldLayoutId id="2147483694" r:id="rId27"/>
  </p:sldLayoutIdLst>
  <p:hf sldNum="0" hdr="0"/>
  <p:txStyles>
    <p:titleStyle>
      <a:lvl1pPr algn="l" defTabSz="914400" rtl="0" eaLnBrk="1" latinLnBrk="0" hangingPunct="1">
        <a:lnSpc>
          <a:spcPct val="100000"/>
        </a:lnSpc>
        <a:spcBef>
          <a:spcPct val="0"/>
        </a:spcBef>
        <a:buNone/>
        <a:defRPr sz="2800" kern="1200">
          <a:solidFill>
            <a:schemeClr val="accent1"/>
          </a:solidFill>
          <a:latin typeface="+mj-lt"/>
          <a:ea typeface="+mj-ea"/>
          <a:cs typeface="Arial" panose="020B0604020202020204" pitchFamily="34" charset="0"/>
        </a:defRPr>
      </a:lvl1pPr>
    </p:titleStyle>
    <p:bodyStyle>
      <a:lvl1pPr marL="0" indent="0" algn="l" defTabSz="914400" rtl="0" eaLnBrk="1" latinLnBrk="0" hangingPunct="1">
        <a:lnSpc>
          <a:spcPct val="110000"/>
        </a:lnSpc>
        <a:spcBef>
          <a:spcPts val="0"/>
        </a:spcBef>
        <a:buFont typeface="Arial" panose="020B0604020202020204" pitchFamily="34" charset="0"/>
        <a:buNone/>
        <a:defRPr sz="2000" kern="1200">
          <a:solidFill>
            <a:schemeClr val="tx2"/>
          </a:solidFill>
          <a:latin typeface="+mj-lt"/>
          <a:ea typeface="+mn-ea"/>
          <a:cs typeface="Arial" panose="020B0604020202020204" pitchFamily="34" charset="0"/>
        </a:defRPr>
      </a:lvl1pPr>
      <a:lvl2pPr marL="0" indent="0" algn="l" defTabSz="914400" rtl="0" eaLnBrk="1" latinLnBrk="0" hangingPunct="1">
        <a:lnSpc>
          <a:spcPct val="110000"/>
        </a:lnSpc>
        <a:spcBef>
          <a:spcPts val="0"/>
        </a:spcBef>
        <a:spcAft>
          <a:spcPts val="1200"/>
        </a:spcAft>
        <a:buFont typeface="Arial" panose="020B0604020202020204" pitchFamily="34" charset="0"/>
        <a:buNone/>
        <a:tabLst/>
        <a:defRPr sz="2000" kern="1200">
          <a:solidFill>
            <a:schemeClr val="tx2"/>
          </a:solidFill>
          <a:latin typeface="Arial" panose="020B0604020202020204" pitchFamily="34" charset="0"/>
          <a:ea typeface="+mn-ea"/>
          <a:cs typeface="Arial" panose="020B0604020202020204" pitchFamily="34" charset="0"/>
        </a:defRPr>
      </a:lvl2pPr>
      <a:lvl3pPr marL="628650" indent="-280988" algn="l" defTabSz="914400" rtl="0" eaLnBrk="1" latinLnBrk="0" hangingPunct="1">
        <a:lnSpc>
          <a:spcPct val="110000"/>
        </a:lnSpc>
        <a:spcBef>
          <a:spcPts val="0"/>
        </a:spcBef>
        <a:spcAft>
          <a:spcPts val="600"/>
        </a:spcAft>
        <a:buSzPct val="70000"/>
        <a:buFont typeface=".Lucida Grande UI Regular"/>
        <a:buChar char="◆"/>
        <a:tabLst/>
        <a:defRPr sz="2000" kern="1200">
          <a:solidFill>
            <a:schemeClr val="tx2"/>
          </a:solidFill>
          <a:latin typeface="Arial" panose="020B0604020202020204" pitchFamily="34" charset="0"/>
          <a:ea typeface="+mn-ea"/>
          <a:cs typeface="Arial" panose="020B0604020202020204" pitchFamily="34" charset="0"/>
        </a:defRPr>
      </a:lvl3pPr>
      <a:lvl4pPr marL="920750" indent="-233363" algn="l" defTabSz="914400" rtl="0" eaLnBrk="1" latinLnBrk="0" hangingPunct="1">
        <a:lnSpc>
          <a:spcPct val="110000"/>
        </a:lnSpc>
        <a:spcBef>
          <a:spcPts val="0"/>
        </a:spcBef>
        <a:spcAft>
          <a:spcPts val="600"/>
        </a:spcAft>
        <a:buFont typeface="Arial" panose="020B0604020202020204" pitchFamily="34" charset="0"/>
        <a:buChar char="•"/>
        <a:tabLst/>
        <a:defRPr sz="2000" kern="1200">
          <a:solidFill>
            <a:schemeClr val="tx2"/>
          </a:solidFill>
          <a:latin typeface="Arial" panose="020B0604020202020204" pitchFamily="34" charset="0"/>
          <a:ea typeface="+mn-ea"/>
          <a:cs typeface="Arial" panose="020B0604020202020204" pitchFamily="34" charset="0"/>
        </a:defRPr>
      </a:lvl4pPr>
      <a:lvl5pPr marL="1377950" indent="-457200" algn="l" defTabSz="914400" rtl="0" eaLnBrk="1" latinLnBrk="0" hangingPunct="1">
        <a:lnSpc>
          <a:spcPct val="110000"/>
        </a:lnSpc>
        <a:spcBef>
          <a:spcPts val="0"/>
        </a:spcBef>
        <a:spcAft>
          <a:spcPts val="600"/>
        </a:spcAft>
        <a:buFont typeface="System Font Regular"/>
        <a:buChar char="—"/>
        <a:tabLst/>
        <a:defRPr sz="20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288" userDrawn="1">
          <p15:clr>
            <a:srgbClr val="F26B43"/>
          </p15:clr>
        </p15:guide>
        <p15:guide id="4" orient="horz" pos="1008" userDrawn="1">
          <p15:clr>
            <a:srgbClr val="F26B43"/>
          </p15:clr>
        </p15:guide>
        <p15:guide id="5" pos="267" userDrawn="1">
          <p15:clr>
            <a:srgbClr val="F26B43"/>
          </p15:clr>
        </p15:guide>
        <p15:guide id="6" orient="horz" pos="4008" userDrawn="1">
          <p15:clr>
            <a:srgbClr val="F26B43"/>
          </p15:clr>
        </p15:guide>
        <p15:guide id="7" pos="7411" userDrawn="1">
          <p15:clr>
            <a:srgbClr val="F26B43"/>
          </p15:clr>
        </p15:guide>
        <p15:guide id="8" pos="5626" userDrawn="1">
          <p15:clr>
            <a:srgbClr val="F26B43"/>
          </p15:clr>
        </p15:guide>
        <p15:guide id="9" pos="2053" userDrawn="1">
          <p15:clr>
            <a:srgbClr val="F26B43"/>
          </p15:clr>
        </p15:guide>
        <p15:guide id="11" orient="horz" pos="1558" userDrawn="1">
          <p15:clr>
            <a:srgbClr val="F26B43"/>
          </p15:clr>
        </p15:guide>
        <p15:guide id="13" orient="horz" pos="3802" userDrawn="1">
          <p15:clr>
            <a:srgbClr val="F26B43"/>
          </p15:clr>
        </p15:guide>
        <p15:guide id="1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9.JPG"/><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2.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1286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54427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D185229-0852-4E48-A443-1E71E3D860B9}"/>
              </a:ext>
            </a:extLst>
          </p:cNvPr>
          <p:cNvSpPr>
            <a:spLocks noGrp="1"/>
          </p:cNvSpPr>
          <p:nvPr>
            <p:ph type="title"/>
          </p:nvPr>
        </p:nvSpPr>
        <p:spPr/>
        <p:txBody>
          <a:bodyPr/>
          <a:lstStyle/>
          <a:p>
            <a:r>
              <a:rPr lang="en-US" dirty="0"/>
              <a:t>PowerPoint best practices</a:t>
            </a:r>
          </a:p>
        </p:txBody>
      </p:sp>
      <p:sp>
        <p:nvSpPr>
          <p:cNvPr id="3" name="Content Placeholder 2">
            <a:extLst>
              <a:ext uri="{FF2B5EF4-FFF2-40B4-BE49-F238E27FC236}">
                <a16:creationId xmlns:a16="http://schemas.microsoft.com/office/drawing/2014/main" id="{7B2D5BF3-3465-3243-A9C0-C2777B5864D1}"/>
              </a:ext>
            </a:extLst>
          </p:cNvPr>
          <p:cNvSpPr>
            <a:spLocks noGrp="1"/>
          </p:cNvSpPr>
          <p:nvPr>
            <p:ph sz="half" idx="1"/>
          </p:nvPr>
        </p:nvSpPr>
        <p:spPr>
          <a:xfrm>
            <a:off x="423863" y="1600199"/>
            <a:ext cx="5195059" cy="4435475"/>
          </a:xfrm>
        </p:spPr>
        <p:txBody>
          <a:bodyPr/>
          <a:lstStyle/>
          <a:p>
            <a:r>
              <a:rPr lang="en-US" sz="1600" dirty="0"/>
              <a:t>Start with the master layout slides in </a:t>
            </a:r>
            <a:br>
              <a:rPr lang="en-US" sz="1600" dirty="0"/>
            </a:br>
            <a:r>
              <a:rPr lang="en-US" sz="1600" dirty="0"/>
              <a:t>this template</a:t>
            </a:r>
          </a:p>
          <a:p>
            <a:pPr lvl="1"/>
            <a:r>
              <a:rPr lang="en-US" sz="1600" dirty="0"/>
              <a:t>Using the provided layouts ensures the on-brand visual consistency and across the range of presentations created for your colleagues.</a:t>
            </a:r>
          </a:p>
          <a:p>
            <a:r>
              <a:rPr lang="en-US" sz="1600" dirty="0"/>
              <a:t>Keep layouts simple</a:t>
            </a:r>
          </a:p>
          <a:p>
            <a:pPr lvl="1"/>
            <a:r>
              <a:rPr lang="en-US" sz="1600" dirty="0"/>
              <a:t>Simplicity in layouts can be achieved both visually and in information design. Give your audience room to absorb your points by leaving space in your layout, and organize the information you are presenting so that it’s clear what’s important to take away per slide. Supporting information doesn’t have to appear directly on your slides: it can be voiced over or placed in the notes.</a:t>
            </a:r>
          </a:p>
        </p:txBody>
      </p:sp>
      <p:sp>
        <p:nvSpPr>
          <p:cNvPr id="2" name="Content Placeholder 1">
            <a:extLst>
              <a:ext uri="{FF2B5EF4-FFF2-40B4-BE49-F238E27FC236}">
                <a16:creationId xmlns:a16="http://schemas.microsoft.com/office/drawing/2014/main" id="{EC986DD8-2422-DF46-9FCF-093D7CDF8CC0}"/>
              </a:ext>
            </a:extLst>
          </p:cNvPr>
          <p:cNvSpPr>
            <a:spLocks noGrp="1"/>
          </p:cNvSpPr>
          <p:nvPr>
            <p:ph sz="half" idx="2"/>
          </p:nvPr>
        </p:nvSpPr>
        <p:spPr>
          <a:xfrm>
            <a:off x="6096000" y="1600200"/>
            <a:ext cx="5274365" cy="4435475"/>
          </a:xfrm>
        </p:spPr>
        <p:txBody>
          <a:bodyPr/>
          <a:lstStyle/>
          <a:p>
            <a:r>
              <a:rPr lang="en-US" sz="1600" dirty="0"/>
              <a:t>Use the preformatted color and text styles</a:t>
            </a:r>
          </a:p>
          <a:p>
            <a:pPr lvl="1"/>
            <a:r>
              <a:rPr lang="en-US" sz="1600" dirty="0"/>
              <a:t>Our template is not only a conduit for your presentation, but a reflection of the Knights of Columbus brand. Avoid off-brand colors and fonts in your PPT documents.</a:t>
            </a:r>
            <a:endParaRPr lang="en-US" dirty="0"/>
          </a:p>
        </p:txBody>
      </p:sp>
    </p:spTree>
    <p:extLst>
      <p:ext uri="{BB962C8B-B14F-4D97-AF65-F5344CB8AC3E}">
        <p14:creationId xmlns:p14="http://schemas.microsoft.com/office/powerpoint/2010/main" val="318442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50F0F-97FC-EC44-8BEE-318A5EAB7AFF}"/>
              </a:ext>
            </a:extLst>
          </p:cNvPr>
          <p:cNvSpPr>
            <a:spLocks noGrp="1"/>
          </p:cNvSpPr>
          <p:nvPr>
            <p:ph type="title"/>
          </p:nvPr>
        </p:nvSpPr>
        <p:spPr/>
        <p:txBody>
          <a:bodyPr/>
          <a:lstStyle/>
          <a:p>
            <a:r>
              <a:rPr lang="en-US" dirty="0"/>
              <a:t>Example slides</a:t>
            </a:r>
          </a:p>
        </p:txBody>
      </p:sp>
    </p:spTree>
    <p:extLst>
      <p:ext uri="{BB962C8B-B14F-4D97-AF65-F5344CB8AC3E}">
        <p14:creationId xmlns:p14="http://schemas.microsoft.com/office/powerpoint/2010/main" val="31716081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CF1CB028-E715-2549-AC67-2B0FF0C6A7FA}"/>
              </a:ext>
            </a:extLst>
          </p:cNvPr>
          <p:cNvCxnSpPr/>
          <p:nvPr/>
        </p:nvCxnSpPr>
        <p:spPr>
          <a:xfrm>
            <a:off x="423863" y="0"/>
            <a:ext cx="0" cy="6858000"/>
          </a:xfrm>
          <a:prstGeom prst="line">
            <a:avLst/>
          </a:prstGeom>
          <a:ln w="9525" cap="flat" cmpd="sng" algn="ctr">
            <a:solidFill>
              <a:schemeClr val="accent6">
                <a:lumMod val="40000"/>
                <a:lumOff val="6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 name="Straight Connector 6">
            <a:extLst>
              <a:ext uri="{FF2B5EF4-FFF2-40B4-BE49-F238E27FC236}">
                <a16:creationId xmlns:a16="http://schemas.microsoft.com/office/drawing/2014/main" id="{2B396AEA-5941-E548-BF38-9742EF278E9C}"/>
              </a:ext>
            </a:extLst>
          </p:cNvPr>
          <p:cNvCxnSpPr/>
          <p:nvPr/>
        </p:nvCxnSpPr>
        <p:spPr>
          <a:xfrm>
            <a:off x="3254828" y="0"/>
            <a:ext cx="0" cy="6858000"/>
          </a:xfrm>
          <a:prstGeom prst="line">
            <a:avLst/>
          </a:prstGeom>
          <a:ln w="9525" cap="flat" cmpd="sng" algn="ctr">
            <a:solidFill>
              <a:schemeClr val="accent6">
                <a:lumMod val="40000"/>
                <a:lumOff val="6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8" name="Straight Connector 7">
            <a:extLst>
              <a:ext uri="{FF2B5EF4-FFF2-40B4-BE49-F238E27FC236}">
                <a16:creationId xmlns:a16="http://schemas.microsoft.com/office/drawing/2014/main" id="{C3F6A0F0-246F-F943-A5F7-E2A95C407830}"/>
              </a:ext>
            </a:extLst>
          </p:cNvPr>
          <p:cNvCxnSpPr/>
          <p:nvPr/>
        </p:nvCxnSpPr>
        <p:spPr>
          <a:xfrm>
            <a:off x="3265035" y="0"/>
            <a:ext cx="0" cy="6858000"/>
          </a:xfrm>
          <a:prstGeom prst="line">
            <a:avLst/>
          </a:prstGeom>
          <a:ln w="9525" cap="flat" cmpd="sng" algn="ctr">
            <a:solidFill>
              <a:schemeClr val="accent6">
                <a:lumMod val="40000"/>
                <a:lumOff val="6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9" name="Straight Connector 8">
            <a:extLst>
              <a:ext uri="{FF2B5EF4-FFF2-40B4-BE49-F238E27FC236}">
                <a16:creationId xmlns:a16="http://schemas.microsoft.com/office/drawing/2014/main" id="{CA2E1FFA-B4AB-D94B-ACA6-FBBF8B9BC07B}"/>
              </a:ext>
            </a:extLst>
          </p:cNvPr>
          <p:cNvCxnSpPr/>
          <p:nvPr/>
        </p:nvCxnSpPr>
        <p:spPr>
          <a:xfrm>
            <a:off x="6096000" y="0"/>
            <a:ext cx="0" cy="6858000"/>
          </a:xfrm>
          <a:prstGeom prst="line">
            <a:avLst/>
          </a:prstGeom>
          <a:ln w="9525" cap="flat" cmpd="sng" algn="ctr">
            <a:solidFill>
              <a:schemeClr val="accent6">
                <a:lumMod val="40000"/>
                <a:lumOff val="6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 name="Straight Connector 9">
            <a:extLst>
              <a:ext uri="{FF2B5EF4-FFF2-40B4-BE49-F238E27FC236}">
                <a16:creationId xmlns:a16="http://schemas.microsoft.com/office/drawing/2014/main" id="{56BE158E-7B5E-6846-84C1-B73386758264}"/>
              </a:ext>
            </a:extLst>
          </p:cNvPr>
          <p:cNvCxnSpPr/>
          <p:nvPr/>
        </p:nvCxnSpPr>
        <p:spPr>
          <a:xfrm>
            <a:off x="6084435" y="0"/>
            <a:ext cx="0" cy="6858000"/>
          </a:xfrm>
          <a:prstGeom prst="line">
            <a:avLst/>
          </a:prstGeom>
          <a:ln w="9525" cap="flat" cmpd="sng" algn="ctr">
            <a:solidFill>
              <a:schemeClr val="accent6">
                <a:lumMod val="40000"/>
                <a:lumOff val="6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1" name="Straight Connector 10">
            <a:extLst>
              <a:ext uri="{FF2B5EF4-FFF2-40B4-BE49-F238E27FC236}">
                <a16:creationId xmlns:a16="http://schemas.microsoft.com/office/drawing/2014/main" id="{E565FDA5-DB2A-9243-A1CC-37205540493C}"/>
              </a:ext>
            </a:extLst>
          </p:cNvPr>
          <p:cNvCxnSpPr/>
          <p:nvPr/>
        </p:nvCxnSpPr>
        <p:spPr>
          <a:xfrm>
            <a:off x="8915400" y="0"/>
            <a:ext cx="0" cy="6858000"/>
          </a:xfrm>
          <a:prstGeom prst="line">
            <a:avLst/>
          </a:prstGeom>
          <a:ln w="9525" cap="flat" cmpd="sng" algn="ctr">
            <a:solidFill>
              <a:schemeClr val="accent6">
                <a:lumMod val="40000"/>
                <a:lumOff val="6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3" name="Straight Connector 12">
            <a:extLst>
              <a:ext uri="{FF2B5EF4-FFF2-40B4-BE49-F238E27FC236}">
                <a16:creationId xmlns:a16="http://schemas.microsoft.com/office/drawing/2014/main" id="{398CD7E2-6386-5747-8ECE-ED93B569447A}"/>
              </a:ext>
            </a:extLst>
          </p:cNvPr>
          <p:cNvCxnSpPr/>
          <p:nvPr/>
        </p:nvCxnSpPr>
        <p:spPr>
          <a:xfrm>
            <a:off x="11767458" y="0"/>
            <a:ext cx="0" cy="6858000"/>
          </a:xfrm>
          <a:prstGeom prst="line">
            <a:avLst/>
          </a:prstGeom>
          <a:ln w="9525" cap="flat" cmpd="sng" algn="ctr">
            <a:solidFill>
              <a:schemeClr val="accent6">
                <a:lumMod val="40000"/>
                <a:lumOff val="6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6" name="Straight Connector 15">
            <a:extLst>
              <a:ext uri="{FF2B5EF4-FFF2-40B4-BE49-F238E27FC236}">
                <a16:creationId xmlns:a16="http://schemas.microsoft.com/office/drawing/2014/main" id="{89457414-D1DA-0C45-9426-76EB62A2530F}"/>
              </a:ext>
            </a:extLst>
          </p:cNvPr>
          <p:cNvCxnSpPr>
            <a:cxnSpLocks/>
          </p:cNvCxnSpPr>
          <p:nvPr/>
        </p:nvCxnSpPr>
        <p:spPr>
          <a:xfrm>
            <a:off x="0" y="6035675"/>
            <a:ext cx="12192000" cy="1"/>
          </a:xfrm>
          <a:prstGeom prst="line">
            <a:avLst/>
          </a:prstGeom>
          <a:ln w="9525" cap="flat" cmpd="sng" algn="ctr">
            <a:solidFill>
              <a:schemeClr val="accent6">
                <a:lumMod val="40000"/>
                <a:lumOff val="6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0" name="Straight Connector 19">
            <a:extLst>
              <a:ext uri="{FF2B5EF4-FFF2-40B4-BE49-F238E27FC236}">
                <a16:creationId xmlns:a16="http://schemas.microsoft.com/office/drawing/2014/main" id="{AF76161F-9CC3-C64C-952E-DA4CDE5D6722}"/>
              </a:ext>
            </a:extLst>
          </p:cNvPr>
          <p:cNvCxnSpPr>
            <a:cxnSpLocks/>
          </p:cNvCxnSpPr>
          <p:nvPr/>
        </p:nvCxnSpPr>
        <p:spPr>
          <a:xfrm>
            <a:off x="0" y="457200"/>
            <a:ext cx="12192000" cy="1"/>
          </a:xfrm>
          <a:prstGeom prst="line">
            <a:avLst/>
          </a:prstGeom>
          <a:ln w="9525" cap="flat" cmpd="sng" algn="ctr">
            <a:solidFill>
              <a:schemeClr val="accent6">
                <a:lumMod val="40000"/>
                <a:lumOff val="6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Title 1">
            <a:extLst>
              <a:ext uri="{FF2B5EF4-FFF2-40B4-BE49-F238E27FC236}">
                <a16:creationId xmlns:a16="http://schemas.microsoft.com/office/drawing/2014/main" id="{F94046C5-BCF6-1542-AE6F-6AC130EEC5FF}"/>
              </a:ext>
            </a:extLst>
          </p:cNvPr>
          <p:cNvSpPr>
            <a:spLocks noGrp="1"/>
          </p:cNvSpPr>
          <p:nvPr>
            <p:ph type="title"/>
          </p:nvPr>
        </p:nvSpPr>
        <p:spPr>
          <a:xfrm>
            <a:off x="423863" y="457200"/>
            <a:ext cx="8628697" cy="1143000"/>
          </a:xfrm>
        </p:spPr>
        <p:txBody>
          <a:bodyPr/>
          <a:lstStyle/>
          <a:p>
            <a:r>
              <a:rPr lang="en-US" dirty="0"/>
              <a:t>Headline message goes here on a maximum of two lines</a:t>
            </a:r>
          </a:p>
        </p:txBody>
      </p:sp>
      <p:sp>
        <p:nvSpPr>
          <p:cNvPr id="3" name="Content Placeholder 2">
            <a:extLst>
              <a:ext uri="{FF2B5EF4-FFF2-40B4-BE49-F238E27FC236}">
                <a16:creationId xmlns:a16="http://schemas.microsoft.com/office/drawing/2014/main" id="{A4969832-56EA-364C-9469-E504FB493BF8}"/>
              </a:ext>
            </a:extLst>
          </p:cNvPr>
          <p:cNvSpPr>
            <a:spLocks noGrp="1"/>
          </p:cNvSpPr>
          <p:nvPr>
            <p:ph idx="1"/>
          </p:nvPr>
        </p:nvSpPr>
        <p:spPr/>
        <p:txBody>
          <a:bodyPr/>
          <a:lstStyle/>
          <a:p>
            <a:r>
              <a:rPr lang="en-US" dirty="0"/>
              <a:t>Text goes here. Avoid headlines and text that flow all the way across the page, they’re hard to read!</a:t>
            </a:r>
          </a:p>
          <a:p>
            <a:pPr lvl="1"/>
            <a:r>
              <a:rPr lang="en-US" dirty="0"/>
              <a:t>Text should end at the ¾ mark of the slide. The guides on the page define the content margins and mark the ¼, ½, and ¾ points on the slide.</a:t>
            </a:r>
          </a:p>
        </p:txBody>
      </p:sp>
      <p:sp>
        <p:nvSpPr>
          <p:cNvPr id="21" name="TextBox 20">
            <a:extLst>
              <a:ext uri="{FF2B5EF4-FFF2-40B4-BE49-F238E27FC236}">
                <a16:creationId xmlns:a16="http://schemas.microsoft.com/office/drawing/2014/main" id="{94A120B9-A57B-7C40-A5FA-35A354AB20F9}"/>
              </a:ext>
            </a:extLst>
          </p:cNvPr>
          <p:cNvSpPr txBox="1"/>
          <p:nvPr/>
        </p:nvSpPr>
        <p:spPr>
          <a:xfrm>
            <a:off x="3048000" y="3624943"/>
            <a:ext cx="424543" cy="369332"/>
          </a:xfrm>
          <a:prstGeom prst="rect">
            <a:avLst/>
          </a:prstGeom>
          <a:solidFill>
            <a:schemeClr val="bg1"/>
          </a:solidFill>
        </p:spPr>
        <p:txBody>
          <a:bodyPr wrap="square" rtlCol="0">
            <a:spAutoFit/>
          </a:bodyPr>
          <a:lstStyle/>
          <a:p>
            <a:pPr algn="ctr"/>
            <a:r>
              <a:rPr lang="en-US" dirty="0"/>
              <a:t>¼</a:t>
            </a:r>
          </a:p>
        </p:txBody>
      </p:sp>
      <p:sp>
        <p:nvSpPr>
          <p:cNvPr id="22" name="TextBox 21">
            <a:extLst>
              <a:ext uri="{FF2B5EF4-FFF2-40B4-BE49-F238E27FC236}">
                <a16:creationId xmlns:a16="http://schemas.microsoft.com/office/drawing/2014/main" id="{A64DD382-B29A-B942-A918-9E904B97BCEC}"/>
              </a:ext>
            </a:extLst>
          </p:cNvPr>
          <p:cNvSpPr txBox="1"/>
          <p:nvPr/>
        </p:nvSpPr>
        <p:spPr>
          <a:xfrm>
            <a:off x="5867400" y="3624943"/>
            <a:ext cx="424543" cy="369332"/>
          </a:xfrm>
          <a:prstGeom prst="rect">
            <a:avLst/>
          </a:prstGeom>
          <a:solidFill>
            <a:schemeClr val="bg1"/>
          </a:solidFill>
        </p:spPr>
        <p:txBody>
          <a:bodyPr wrap="square" rtlCol="0">
            <a:spAutoFit/>
          </a:bodyPr>
          <a:lstStyle/>
          <a:p>
            <a:pPr algn="ctr"/>
            <a:r>
              <a:rPr lang="en-US" dirty="0"/>
              <a:t>½</a:t>
            </a:r>
          </a:p>
        </p:txBody>
      </p:sp>
      <p:sp>
        <p:nvSpPr>
          <p:cNvPr id="23" name="TextBox 22">
            <a:extLst>
              <a:ext uri="{FF2B5EF4-FFF2-40B4-BE49-F238E27FC236}">
                <a16:creationId xmlns:a16="http://schemas.microsoft.com/office/drawing/2014/main" id="{AA89DEBA-6D2B-A04F-9260-4946B6350496}"/>
              </a:ext>
            </a:extLst>
          </p:cNvPr>
          <p:cNvSpPr txBox="1"/>
          <p:nvPr/>
        </p:nvSpPr>
        <p:spPr>
          <a:xfrm>
            <a:off x="8708571" y="3624943"/>
            <a:ext cx="424543" cy="369332"/>
          </a:xfrm>
          <a:prstGeom prst="rect">
            <a:avLst/>
          </a:prstGeom>
          <a:solidFill>
            <a:schemeClr val="bg1"/>
          </a:solidFill>
        </p:spPr>
        <p:txBody>
          <a:bodyPr wrap="square" rtlCol="0">
            <a:spAutoFit/>
          </a:bodyPr>
          <a:lstStyle/>
          <a:p>
            <a:pPr algn="ctr"/>
            <a:r>
              <a:rPr lang="en-US" dirty="0"/>
              <a:t>¾</a:t>
            </a:r>
          </a:p>
        </p:txBody>
      </p:sp>
    </p:spTree>
    <p:extLst>
      <p:ext uri="{BB962C8B-B14F-4D97-AF65-F5344CB8AC3E}">
        <p14:creationId xmlns:p14="http://schemas.microsoft.com/office/powerpoint/2010/main" val="31332066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CC097-16B7-374C-A0B9-5B21672E9253}"/>
              </a:ext>
            </a:extLst>
          </p:cNvPr>
          <p:cNvSpPr>
            <a:spLocks noGrp="1"/>
          </p:cNvSpPr>
          <p:nvPr>
            <p:ph type="title"/>
          </p:nvPr>
        </p:nvSpPr>
        <p:spPr>
          <a:xfrm>
            <a:off x="423864" y="457200"/>
            <a:ext cx="9565956" cy="1143000"/>
          </a:xfrm>
        </p:spPr>
        <p:txBody>
          <a:bodyPr/>
          <a:lstStyle/>
          <a:p>
            <a:r>
              <a:rPr lang="en-US" dirty="0"/>
              <a:t>Text title goes here without punctuation</a:t>
            </a:r>
          </a:p>
        </p:txBody>
      </p:sp>
      <p:sp>
        <p:nvSpPr>
          <p:cNvPr id="3" name="Content Placeholder 2">
            <a:extLst>
              <a:ext uri="{FF2B5EF4-FFF2-40B4-BE49-F238E27FC236}">
                <a16:creationId xmlns:a16="http://schemas.microsoft.com/office/drawing/2014/main" id="{DB6D8B95-BC54-FC4C-ADAF-3F1038072A95}"/>
              </a:ext>
            </a:extLst>
          </p:cNvPr>
          <p:cNvSpPr>
            <a:spLocks noGrp="1"/>
          </p:cNvSpPr>
          <p:nvPr>
            <p:ph sz="half" idx="1"/>
          </p:nvPr>
        </p:nvSpPr>
        <p:spPr/>
        <p:txBody>
          <a:bodyPr/>
          <a:lstStyle/>
          <a:p>
            <a:r>
              <a:rPr lang="en-US" sz="1400" dirty="0"/>
              <a:t>Subhead one goes here</a:t>
            </a:r>
          </a:p>
          <a:p>
            <a:r>
              <a:rPr lang="en-US" sz="1400" dirty="0"/>
              <a:t>—</a:t>
            </a:r>
          </a:p>
        </p:txBody>
      </p:sp>
      <p:sp>
        <p:nvSpPr>
          <p:cNvPr id="4" name="Content Placeholder 3">
            <a:extLst>
              <a:ext uri="{FF2B5EF4-FFF2-40B4-BE49-F238E27FC236}">
                <a16:creationId xmlns:a16="http://schemas.microsoft.com/office/drawing/2014/main" id="{517E3B30-0666-0049-A59A-98677830E1E7}"/>
              </a:ext>
            </a:extLst>
          </p:cNvPr>
          <p:cNvSpPr>
            <a:spLocks noGrp="1"/>
          </p:cNvSpPr>
          <p:nvPr>
            <p:ph sz="half" idx="13"/>
          </p:nvPr>
        </p:nvSpPr>
        <p:spPr/>
        <p:txBody>
          <a:bodyPr/>
          <a:lstStyle/>
          <a:p>
            <a:pPr>
              <a:lnSpc>
                <a:spcPct val="110000"/>
              </a:lnSpc>
            </a:pPr>
            <a:r>
              <a:rPr lang="en-US" sz="1600" dirty="0"/>
              <a:t>You can use a long dash to separate the subhead </a:t>
            </a:r>
            <a:br>
              <a:rPr lang="en-US" sz="1600" dirty="0"/>
            </a:br>
            <a:r>
              <a:rPr lang="en-US" sz="1600" dirty="0"/>
              <a:t>from the content in a multi-column format.</a:t>
            </a:r>
          </a:p>
          <a:p>
            <a:pPr lvl="1"/>
            <a:r>
              <a:rPr lang="en-US" dirty="0"/>
              <a:t>Text goes here in Arial Regular. Remember to use the “Indent Less” and “Indent More” function to access the text styles built into this template.</a:t>
            </a:r>
          </a:p>
        </p:txBody>
      </p:sp>
      <p:sp>
        <p:nvSpPr>
          <p:cNvPr id="5" name="Content Placeholder 4">
            <a:extLst>
              <a:ext uri="{FF2B5EF4-FFF2-40B4-BE49-F238E27FC236}">
                <a16:creationId xmlns:a16="http://schemas.microsoft.com/office/drawing/2014/main" id="{ED2E1181-41F6-4042-B10C-BE220F2B10DB}"/>
              </a:ext>
            </a:extLst>
          </p:cNvPr>
          <p:cNvSpPr>
            <a:spLocks noGrp="1"/>
          </p:cNvSpPr>
          <p:nvPr>
            <p:ph sz="half" idx="14"/>
          </p:nvPr>
        </p:nvSpPr>
        <p:spPr/>
        <p:txBody>
          <a:bodyPr/>
          <a:lstStyle/>
          <a:p>
            <a:r>
              <a:rPr lang="en-US" sz="1400" dirty="0"/>
              <a:t>Subhead two goes here</a:t>
            </a:r>
          </a:p>
          <a:p>
            <a:r>
              <a:rPr lang="en-US" sz="1400" dirty="0"/>
              <a:t>—</a:t>
            </a:r>
          </a:p>
        </p:txBody>
      </p:sp>
      <p:sp>
        <p:nvSpPr>
          <p:cNvPr id="6" name="Content Placeholder 5">
            <a:extLst>
              <a:ext uri="{FF2B5EF4-FFF2-40B4-BE49-F238E27FC236}">
                <a16:creationId xmlns:a16="http://schemas.microsoft.com/office/drawing/2014/main" id="{280DB65F-378B-0746-97E0-8DA6BB233FB2}"/>
              </a:ext>
            </a:extLst>
          </p:cNvPr>
          <p:cNvSpPr>
            <a:spLocks noGrp="1"/>
          </p:cNvSpPr>
          <p:nvPr>
            <p:ph sz="half" idx="15"/>
          </p:nvPr>
        </p:nvSpPr>
        <p:spPr/>
        <p:txBody>
          <a:bodyPr/>
          <a:lstStyle/>
          <a:p>
            <a:pPr lvl="1"/>
            <a:r>
              <a:rPr lang="en-US" dirty="0"/>
              <a:t>Not every column has to start with Arial Black. Format your text to serve your content. </a:t>
            </a:r>
          </a:p>
          <a:p>
            <a:pPr lvl="1"/>
            <a:r>
              <a:rPr lang="en-US" dirty="0"/>
              <a:t>Text goes here in Arial Regular. Remember to use the “Indent Less” and “Indent More” function to access the text styles built into this template.</a:t>
            </a:r>
          </a:p>
          <a:p>
            <a:endParaRPr lang="en-US" dirty="0"/>
          </a:p>
        </p:txBody>
      </p:sp>
      <p:sp>
        <p:nvSpPr>
          <p:cNvPr id="7" name="Content Placeholder 6">
            <a:extLst>
              <a:ext uri="{FF2B5EF4-FFF2-40B4-BE49-F238E27FC236}">
                <a16:creationId xmlns:a16="http://schemas.microsoft.com/office/drawing/2014/main" id="{FAB95CFB-08E3-744D-8429-366A54EA92E0}"/>
              </a:ext>
            </a:extLst>
          </p:cNvPr>
          <p:cNvSpPr>
            <a:spLocks noGrp="1"/>
          </p:cNvSpPr>
          <p:nvPr>
            <p:ph sz="half" idx="16"/>
          </p:nvPr>
        </p:nvSpPr>
        <p:spPr/>
        <p:txBody>
          <a:bodyPr/>
          <a:lstStyle/>
          <a:p>
            <a:r>
              <a:rPr lang="en-US" sz="1400" dirty="0"/>
              <a:t>Subhead three goes here</a:t>
            </a:r>
          </a:p>
          <a:p>
            <a:r>
              <a:rPr lang="en-US" sz="1400" dirty="0"/>
              <a:t>—</a:t>
            </a:r>
          </a:p>
        </p:txBody>
      </p:sp>
      <p:sp>
        <p:nvSpPr>
          <p:cNvPr id="8" name="Content Placeholder 7">
            <a:extLst>
              <a:ext uri="{FF2B5EF4-FFF2-40B4-BE49-F238E27FC236}">
                <a16:creationId xmlns:a16="http://schemas.microsoft.com/office/drawing/2014/main" id="{5260AE47-26CD-2048-A56A-FB5E91E847AF}"/>
              </a:ext>
            </a:extLst>
          </p:cNvPr>
          <p:cNvSpPr>
            <a:spLocks noGrp="1"/>
          </p:cNvSpPr>
          <p:nvPr>
            <p:ph sz="half" idx="17"/>
          </p:nvPr>
        </p:nvSpPr>
        <p:spPr/>
        <p:txBody>
          <a:bodyPr/>
          <a:lstStyle/>
          <a:p>
            <a:pPr>
              <a:lnSpc>
                <a:spcPct val="110000"/>
              </a:lnSpc>
            </a:pPr>
            <a:r>
              <a:rPr lang="en-US" sz="1600" dirty="0"/>
              <a:t>You can use a long dash to separate the subhead </a:t>
            </a:r>
            <a:br>
              <a:rPr lang="en-US" sz="1600" dirty="0"/>
            </a:br>
            <a:r>
              <a:rPr lang="en-US" sz="1600" dirty="0"/>
              <a:t>from the content in a multi-column format.</a:t>
            </a:r>
          </a:p>
          <a:p>
            <a:pPr lvl="1"/>
            <a:r>
              <a:rPr lang="en-US" dirty="0"/>
              <a:t>Text goes here in Arial Regular. Remember to use the “Indent Less” and “Indent More” function to access the text styles built into this template.</a:t>
            </a:r>
          </a:p>
          <a:p>
            <a:pPr>
              <a:lnSpc>
                <a:spcPct val="110000"/>
              </a:lnSpc>
            </a:pPr>
            <a:endParaRPr lang="en-US" sz="1600" dirty="0"/>
          </a:p>
        </p:txBody>
      </p:sp>
    </p:spTree>
    <p:extLst>
      <p:ext uri="{BB962C8B-B14F-4D97-AF65-F5344CB8AC3E}">
        <p14:creationId xmlns:p14="http://schemas.microsoft.com/office/powerpoint/2010/main" val="40402751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E4EBD99-90AC-DE40-9AFC-EB8612EB4CFE}"/>
              </a:ext>
            </a:extLst>
          </p:cNvPr>
          <p:cNvSpPr>
            <a:spLocks noGrp="1"/>
          </p:cNvSpPr>
          <p:nvPr>
            <p:ph type="ftr" sz="quarter" idx="4294967295"/>
          </p:nvPr>
        </p:nvSpPr>
        <p:spPr>
          <a:xfrm>
            <a:off x="922606" y="6362700"/>
            <a:ext cx="5173394" cy="495300"/>
          </a:xfrm>
        </p:spPr>
        <p:txBody>
          <a:bodyPr/>
          <a:lstStyle/>
          <a:p>
            <a:r>
              <a:rPr lang="en-US" dirty="0"/>
              <a:t>PowerPoint template guidelines and examples</a:t>
            </a:r>
          </a:p>
        </p:txBody>
      </p:sp>
      <p:sp>
        <p:nvSpPr>
          <p:cNvPr id="4" name="Title 3">
            <a:extLst>
              <a:ext uri="{FF2B5EF4-FFF2-40B4-BE49-F238E27FC236}">
                <a16:creationId xmlns:a16="http://schemas.microsoft.com/office/drawing/2014/main" id="{CDB990F1-5551-E54A-AFD4-292186739B28}"/>
              </a:ext>
            </a:extLst>
          </p:cNvPr>
          <p:cNvSpPr>
            <a:spLocks noGrp="1"/>
          </p:cNvSpPr>
          <p:nvPr>
            <p:ph type="title"/>
          </p:nvPr>
        </p:nvSpPr>
        <p:spPr/>
        <p:txBody>
          <a:bodyPr/>
          <a:lstStyle/>
          <a:p>
            <a:r>
              <a:rPr lang="en-US" dirty="0"/>
              <a:t>Content with picture</a:t>
            </a:r>
          </a:p>
        </p:txBody>
      </p:sp>
      <p:sp>
        <p:nvSpPr>
          <p:cNvPr id="5" name="Text Placeholder 4">
            <a:extLst>
              <a:ext uri="{FF2B5EF4-FFF2-40B4-BE49-F238E27FC236}">
                <a16:creationId xmlns:a16="http://schemas.microsoft.com/office/drawing/2014/main" id="{D066356B-728E-884F-BE94-6BB56DB37D76}"/>
              </a:ext>
            </a:extLst>
          </p:cNvPr>
          <p:cNvSpPr>
            <a:spLocks noGrp="1"/>
          </p:cNvSpPr>
          <p:nvPr>
            <p:ph type="body" sz="quarter" idx="13"/>
          </p:nvPr>
        </p:nvSpPr>
        <p:spPr/>
        <p:txBody>
          <a:bodyPr/>
          <a:lstStyle/>
          <a:p>
            <a:pPr lvl="1"/>
            <a:r>
              <a:rPr lang="en-US" dirty="0"/>
              <a:t>This slide is a combination of text and image. Click on the photo icon to add an image.</a:t>
            </a:r>
          </a:p>
          <a:p>
            <a:pPr lvl="2"/>
            <a:r>
              <a:rPr lang="en-US" sz="1600" dirty="0"/>
              <a:t>Like any text box, this slide can contain bulleted points</a:t>
            </a:r>
          </a:p>
          <a:p>
            <a:pPr lvl="2"/>
            <a:r>
              <a:rPr lang="en-US" sz="1600" dirty="0"/>
              <a:t>Remember to use the “Indent Less” and “Indent More” function to access the bullet styles built into this template.</a:t>
            </a:r>
          </a:p>
        </p:txBody>
      </p:sp>
      <p:pic>
        <p:nvPicPr>
          <p:cNvPr id="26" name="Picture Placeholder 25" descr="A group of people around each other&#10;&#10;Description automatically generated">
            <a:extLst>
              <a:ext uri="{FF2B5EF4-FFF2-40B4-BE49-F238E27FC236}">
                <a16:creationId xmlns:a16="http://schemas.microsoft.com/office/drawing/2014/main" id="{44960BE2-324F-7C45-B14F-893A016C1A73}"/>
              </a:ext>
            </a:extLst>
          </p:cNvPr>
          <p:cNvPicPr>
            <a:picLocks noGrp="1" noChangeAspect="1"/>
          </p:cNvPicPr>
          <p:nvPr>
            <p:ph type="pic" idx="1"/>
          </p:nvPr>
        </p:nvPicPr>
        <p:blipFill rotWithShape="1">
          <a:blip r:embed="rId2"/>
          <a:srcRect l="28755" r="15621"/>
          <a:stretch/>
        </p:blipFill>
        <p:spPr>
          <a:xfrm>
            <a:off x="5410201" y="1"/>
            <a:ext cx="6781800" cy="6858000"/>
          </a:xfrm>
        </p:spPr>
      </p:pic>
    </p:spTree>
    <p:extLst>
      <p:ext uri="{BB962C8B-B14F-4D97-AF65-F5344CB8AC3E}">
        <p14:creationId xmlns:p14="http://schemas.microsoft.com/office/powerpoint/2010/main" val="6757256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9DC7CA97-6EE0-D84F-A6E9-03DA279AB5EA}"/>
              </a:ext>
            </a:extLst>
          </p:cNvPr>
          <p:cNvSpPr>
            <a:spLocks noGrp="1"/>
          </p:cNvSpPr>
          <p:nvPr>
            <p:ph type="ctrTitle"/>
          </p:nvPr>
        </p:nvSpPr>
        <p:spPr/>
        <p:txBody>
          <a:bodyPr/>
          <a:lstStyle/>
          <a:p>
            <a:pPr algn="ctr"/>
            <a:r>
              <a:rPr lang="en-US" dirty="0"/>
              <a:t>Thank You</a:t>
            </a:r>
          </a:p>
        </p:txBody>
      </p:sp>
      <p:sp>
        <p:nvSpPr>
          <p:cNvPr id="26" name="Text Placeholder 25">
            <a:extLst>
              <a:ext uri="{FF2B5EF4-FFF2-40B4-BE49-F238E27FC236}">
                <a16:creationId xmlns:a16="http://schemas.microsoft.com/office/drawing/2014/main" id="{7F58F43B-B578-404A-BA21-A32D58F4CEAE}"/>
              </a:ext>
            </a:extLst>
          </p:cNvPr>
          <p:cNvSpPr>
            <a:spLocks noGrp="1"/>
          </p:cNvSpPr>
          <p:nvPr>
            <p:ph type="body" sz="quarter" idx="11"/>
          </p:nvPr>
        </p:nvSpPr>
        <p:spPr/>
        <p:txBody>
          <a:bodyPr/>
          <a:lstStyle/>
          <a:p>
            <a:pPr algn="ctr"/>
            <a:r>
              <a:rPr lang="en-US" dirty="0"/>
              <a:t>Author’s name</a:t>
            </a:r>
          </a:p>
          <a:p>
            <a:pPr lvl="1" algn="ctr"/>
            <a:r>
              <a:rPr lang="en-US" dirty="0"/>
              <a:t>authorname@kofc.org</a:t>
            </a:r>
          </a:p>
        </p:txBody>
      </p:sp>
    </p:spTree>
    <p:extLst>
      <p:ext uri="{BB962C8B-B14F-4D97-AF65-F5344CB8AC3E}">
        <p14:creationId xmlns:p14="http://schemas.microsoft.com/office/powerpoint/2010/main" val="34923798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3F8C76-87BD-A0D4-04D3-E82FF4B8CE48}"/>
            </a:ext>
          </a:extLst>
        </p:cNvPr>
        <p:cNvGrpSpPr/>
        <p:nvPr/>
      </p:nvGrpSpPr>
      <p:grpSpPr>
        <a:xfrm>
          <a:off x="0" y="0"/>
          <a:ext cx="0" cy="0"/>
          <a:chOff x="0" y="0"/>
          <a:chExt cx="0" cy="0"/>
        </a:xfrm>
      </p:grpSpPr>
    </p:spTree>
    <p:extLst>
      <p:ext uri="{BB962C8B-B14F-4D97-AF65-F5344CB8AC3E}">
        <p14:creationId xmlns:p14="http://schemas.microsoft.com/office/powerpoint/2010/main" val="8103153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56573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384330-C145-2F1D-563C-EED090233A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58795C-EBDE-BA0A-9B39-596389F9E162}"/>
              </a:ext>
            </a:extLst>
          </p:cNvPr>
          <p:cNvSpPr>
            <a:spLocks noGrp="1"/>
          </p:cNvSpPr>
          <p:nvPr>
            <p:ph type="ctrTitle"/>
          </p:nvPr>
        </p:nvSpPr>
        <p:spPr>
          <a:xfrm>
            <a:off x="832779" y="1272182"/>
            <a:ext cx="5557768" cy="2555875"/>
          </a:xfrm>
        </p:spPr>
        <p:txBody>
          <a:bodyPr/>
          <a:lstStyle/>
          <a:p>
            <a:r>
              <a:rPr lang="en-US" dirty="0"/>
              <a:t>Alternate </a:t>
            </a:r>
            <a:br>
              <a:rPr lang="en-US" dirty="0"/>
            </a:br>
            <a:r>
              <a:rPr lang="en-US" dirty="0"/>
              <a:t>Title Slide</a:t>
            </a:r>
          </a:p>
        </p:txBody>
      </p:sp>
      <p:sp>
        <p:nvSpPr>
          <p:cNvPr id="3" name="Date Placeholder 2">
            <a:extLst>
              <a:ext uri="{FF2B5EF4-FFF2-40B4-BE49-F238E27FC236}">
                <a16:creationId xmlns:a16="http://schemas.microsoft.com/office/drawing/2014/main" id="{BD517229-8587-FECE-2ECF-0D519D803E6E}"/>
              </a:ext>
            </a:extLst>
          </p:cNvPr>
          <p:cNvSpPr>
            <a:spLocks noGrp="1"/>
          </p:cNvSpPr>
          <p:nvPr>
            <p:ph type="dt" sz="half" idx="10"/>
          </p:nvPr>
        </p:nvSpPr>
        <p:spPr>
          <a:xfrm>
            <a:off x="832779" y="3280180"/>
            <a:ext cx="3924300" cy="1006475"/>
          </a:xfrm>
        </p:spPr>
        <p:txBody>
          <a:bodyPr/>
          <a:lstStyle/>
          <a:p>
            <a:fld id="{31855C22-8691-3246-82BA-7D95F02094BC}" type="datetime4">
              <a:rPr lang="en-US" smtClean="0"/>
              <a:t>October 7, 2025</a:t>
            </a:fld>
            <a:endParaRPr lang="en-US" dirty="0"/>
          </a:p>
        </p:txBody>
      </p:sp>
      <p:pic>
        <p:nvPicPr>
          <p:cNvPr id="8" name="Graphic 7">
            <a:extLst>
              <a:ext uri="{FF2B5EF4-FFF2-40B4-BE49-F238E27FC236}">
                <a16:creationId xmlns:a16="http://schemas.microsoft.com/office/drawing/2014/main" id="{779CCEBE-5482-38FD-5DD1-0BC040BABF6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605918" y="5052223"/>
            <a:ext cx="2814432" cy="1310167"/>
          </a:xfrm>
          <a:prstGeom prst="rect">
            <a:avLst/>
          </a:prstGeom>
        </p:spPr>
      </p:pic>
      <p:cxnSp>
        <p:nvCxnSpPr>
          <p:cNvPr id="7" name="Straight Connector 6">
            <a:extLst>
              <a:ext uri="{FF2B5EF4-FFF2-40B4-BE49-F238E27FC236}">
                <a16:creationId xmlns:a16="http://schemas.microsoft.com/office/drawing/2014/main" id="{7FBD8C07-E7E8-4ED6-EC8A-E30F5FC4A5CA}"/>
              </a:ext>
            </a:extLst>
          </p:cNvPr>
          <p:cNvCxnSpPr>
            <a:cxnSpLocks/>
          </p:cNvCxnSpPr>
          <p:nvPr/>
        </p:nvCxnSpPr>
        <p:spPr>
          <a:xfrm flipH="1">
            <a:off x="7401117" y="4835887"/>
            <a:ext cx="3350754" cy="0"/>
          </a:xfrm>
          <a:prstGeom prst="line">
            <a:avLst/>
          </a:prstGeom>
          <a:ln w="15875">
            <a:solidFill>
              <a:srgbClr val="F7B718"/>
            </a:solidFill>
          </a:ln>
        </p:spPr>
        <p:style>
          <a:lnRef idx="1">
            <a:schemeClr val="accent1"/>
          </a:lnRef>
          <a:fillRef idx="0">
            <a:schemeClr val="accent1"/>
          </a:fillRef>
          <a:effectRef idx="0">
            <a:schemeClr val="accent1"/>
          </a:effectRef>
          <a:fontRef idx="minor">
            <a:schemeClr val="tx1"/>
          </a:fontRef>
        </p:style>
      </p:cxnSp>
      <p:pic>
        <p:nvPicPr>
          <p:cNvPr id="4" name="Picture 3" descr="A heart with a cross and an arrow in a wreath&#10;&#10;AI-generated content may be incorrect.">
            <a:extLst>
              <a:ext uri="{FF2B5EF4-FFF2-40B4-BE49-F238E27FC236}">
                <a16:creationId xmlns:a16="http://schemas.microsoft.com/office/drawing/2014/main" id="{5A2FE1D8-A13E-97C3-7BB5-B305800F2675}"/>
              </a:ext>
            </a:extLst>
          </p:cNvPr>
          <p:cNvPicPr>
            <a:picLocks noChangeAspect="1"/>
          </p:cNvPicPr>
          <p:nvPr/>
        </p:nvPicPr>
        <p:blipFill>
          <a:blip r:embed="rId4"/>
          <a:stretch>
            <a:fillRect/>
          </a:stretch>
        </p:blipFill>
        <p:spPr>
          <a:xfrm>
            <a:off x="7685645" y="1204140"/>
            <a:ext cx="2537350" cy="3174298"/>
          </a:xfrm>
          <a:prstGeom prst="rect">
            <a:avLst/>
          </a:prstGeom>
        </p:spPr>
      </p:pic>
    </p:spTree>
    <p:extLst>
      <p:ext uri="{BB962C8B-B14F-4D97-AF65-F5344CB8AC3E}">
        <p14:creationId xmlns:p14="http://schemas.microsoft.com/office/powerpoint/2010/main" val="565261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erson in a blue shirt&#10;&#10;Description automatically generated">
            <a:extLst>
              <a:ext uri="{FF2B5EF4-FFF2-40B4-BE49-F238E27FC236}">
                <a16:creationId xmlns:a16="http://schemas.microsoft.com/office/drawing/2014/main" id="{D8A1258D-49A1-6847-A57B-698D40AE02D8}"/>
              </a:ext>
            </a:extLst>
          </p:cNvPr>
          <p:cNvPicPr>
            <a:picLocks noGrp="1" noChangeAspect="1"/>
          </p:cNvPicPr>
          <p:nvPr>
            <p:ph type="pic" idx="1"/>
          </p:nvPr>
        </p:nvPicPr>
        <p:blipFill>
          <a:blip r:embed="rId2"/>
          <a:srcRect l="20355" r="20355"/>
          <a:stretch>
            <a:fillRect/>
          </a:stretch>
        </p:blipFill>
        <p:spPr/>
      </p:pic>
      <p:sp>
        <p:nvSpPr>
          <p:cNvPr id="3" name="Title 2">
            <a:extLst>
              <a:ext uri="{FF2B5EF4-FFF2-40B4-BE49-F238E27FC236}">
                <a16:creationId xmlns:a16="http://schemas.microsoft.com/office/drawing/2014/main" id="{725ECFF7-F4EC-5945-9D50-D8A1FAB25C89}"/>
              </a:ext>
            </a:extLst>
          </p:cNvPr>
          <p:cNvSpPr>
            <a:spLocks noGrp="1"/>
          </p:cNvSpPr>
          <p:nvPr>
            <p:ph type="title"/>
          </p:nvPr>
        </p:nvSpPr>
        <p:spPr>
          <a:xfrm>
            <a:off x="423862" y="244215"/>
            <a:ext cx="5542598" cy="1904365"/>
          </a:xfrm>
        </p:spPr>
        <p:txBody>
          <a:bodyPr/>
          <a:lstStyle/>
          <a:p>
            <a:r>
              <a:rPr lang="en-US" dirty="0"/>
              <a:t>Alternate Title Slide with photo</a:t>
            </a:r>
          </a:p>
        </p:txBody>
      </p:sp>
      <p:sp>
        <p:nvSpPr>
          <p:cNvPr id="4" name="Date Placeholder 3">
            <a:extLst>
              <a:ext uri="{FF2B5EF4-FFF2-40B4-BE49-F238E27FC236}">
                <a16:creationId xmlns:a16="http://schemas.microsoft.com/office/drawing/2014/main" id="{06FED856-F448-6546-997D-E06B4935B103}"/>
              </a:ext>
            </a:extLst>
          </p:cNvPr>
          <p:cNvSpPr>
            <a:spLocks noGrp="1"/>
          </p:cNvSpPr>
          <p:nvPr>
            <p:ph type="dt" sz="half" idx="10"/>
          </p:nvPr>
        </p:nvSpPr>
        <p:spPr>
          <a:xfrm>
            <a:off x="423863" y="2501482"/>
            <a:ext cx="3924300" cy="766445"/>
          </a:xfrm>
        </p:spPr>
        <p:txBody>
          <a:bodyPr/>
          <a:lstStyle/>
          <a:p>
            <a:fld id="{31855C22-8691-3246-82BA-7D95F02094BC}" type="datetime4">
              <a:rPr lang="en-US" smtClean="0"/>
              <a:t>October 7, 2025</a:t>
            </a:fld>
            <a:endParaRPr lang="en-US" dirty="0"/>
          </a:p>
        </p:txBody>
      </p:sp>
      <p:pic>
        <p:nvPicPr>
          <p:cNvPr id="8" name="Graphic 7">
            <a:extLst>
              <a:ext uri="{FF2B5EF4-FFF2-40B4-BE49-F238E27FC236}">
                <a16:creationId xmlns:a16="http://schemas.microsoft.com/office/drawing/2014/main" id="{1F3F1E37-5D54-1F52-A453-A97D5156E6E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33181" y="4172071"/>
            <a:ext cx="2814432" cy="1310167"/>
          </a:xfrm>
          <a:prstGeom prst="rect">
            <a:avLst/>
          </a:prstGeom>
        </p:spPr>
      </p:pic>
      <p:cxnSp>
        <p:nvCxnSpPr>
          <p:cNvPr id="10" name="Straight Connector 9">
            <a:extLst>
              <a:ext uri="{FF2B5EF4-FFF2-40B4-BE49-F238E27FC236}">
                <a16:creationId xmlns:a16="http://schemas.microsoft.com/office/drawing/2014/main" id="{C6E1504C-0538-C315-AB6C-7306AD8B3C47}"/>
              </a:ext>
            </a:extLst>
          </p:cNvPr>
          <p:cNvCxnSpPr>
            <a:cxnSpLocks/>
          </p:cNvCxnSpPr>
          <p:nvPr/>
        </p:nvCxnSpPr>
        <p:spPr>
          <a:xfrm>
            <a:off x="3448945" y="3926090"/>
            <a:ext cx="0" cy="197762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Picture 1" descr="A heart with a cross and an arrow in a wreath&#10;&#10;AI-generated content may be incorrect.">
            <a:extLst>
              <a:ext uri="{FF2B5EF4-FFF2-40B4-BE49-F238E27FC236}">
                <a16:creationId xmlns:a16="http://schemas.microsoft.com/office/drawing/2014/main" id="{EBB3949B-487B-5386-7D8E-57C96F052BE4}"/>
              </a:ext>
            </a:extLst>
          </p:cNvPr>
          <p:cNvPicPr>
            <a:picLocks noChangeAspect="1"/>
          </p:cNvPicPr>
          <p:nvPr/>
        </p:nvPicPr>
        <p:blipFill>
          <a:blip r:embed="rId5"/>
          <a:stretch>
            <a:fillRect/>
          </a:stretch>
        </p:blipFill>
        <p:spPr>
          <a:xfrm>
            <a:off x="707845" y="3710304"/>
            <a:ext cx="1785490" cy="2233699"/>
          </a:xfrm>
          <a:prstGeom prst="rect">
            <a:avLst/>
          </a:prstGeom>
        </p:spPr>
      </p:pic>
    </p:spTree>
    <p:extLst>
      <p:ext uri="{BB962C8B-B14F-4D97-AF65-F5344CB8AC3E}">
        <p14:creationId xmlns:p14="http://schemas.microsoft.com/office/powerpoint/2010/main" val="16762970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E01C9-F262-E04D-87DC-B0FB1DBD0D44}"/>
              </a:ext>
            </a:extLst>
          </p:cNvPr>
          <p:cNvSpPr>
            <a:spLocks noGrp="1"/>
          </p:cNvSpPr>
          <p:nvPr>
            <p:ph type="title"/>
          </p:nvPr>
        </p:nvSpPr>
        <p:spPr/>
        <p:txBody>
          <a:bodyPr/>
          <a:lstStyle/>
          <a:p>
            <a:pPr>
              <a:lnSpc>
                <a:spcPct val="100000"/>
              </a:lnSpc>
            </a:pPr>
            <a:r>
              <a:rPr lang="en-US" dirty="0"/>
              <a:t>Using the PowerPoint template</a:t>
            </a:r>
          </a:p>
        </p:txBody>
      </p:sp>
    </p:spTree>
    <p:extLst>
      <p:ext uri="{BB962C8B-B14F-4D97-AF65-F5344CB8AC3E}">
        <p14:creationId xmlns:p14="http://schemas.microsoft.com/office/powerpoint/2010/main" val="102858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837F5-CDBC-CE42-A6EE-DB9BCB57EC8D}"/>
              </a:ext>
            </a:extLst>
          </p:cNvPr>
          <p:cNvSpPr>
            <a:spLocks noGrp="1"/>
          </p:cNvSpPr>
          <p:nvPr>
            <p:ph type="title"/>
          </p:nvPr>
        </p:nvSpPr>
        <p:spPr/>
        <p:txBody>
          <a:bodyPr/>
          <a:lstStyle/>
          <a:p>
            <a:r>
              <a:rPr lang="en-US" sz="2800" dirty="0"/>
              <a:t>Our Knights of Columbus</a:t>
            </a:r>
            <a:br>
              <a:rPr lang="en-US" sz="2800" dirty="0"/>
            </a:br>
            <a:r>
              <a:rPr lang="en-US" sz="2800" dirty="0"/>
              <a:t>PowerPoint template</a:t>
            </a:r>
          </a:p>
        </p:txBody>
      </p:sp>
      <p:sp>
        <p:nvSpPr>
          <p:cNvPr id="3" name="Content Placeholder 2">
            <a:extLst>
              <a:ext uri="{FF2B5EF4-FFF2-40B4-BE49-F238E27FC236}">
                <a16:creationId xmlns:a16="http://schemas.microsoft.com/office/drawing/2014/main" id="{1580B1AB-87BE-E140-8AF2-87BDBA56C2D8}"/>
              </a:ext>
            </a:extLst>
          </p:cNvPr>
          <p:cNvSpPr>
            <a:spLocks noGrp="1"/>
          </p:cNvSpPr>
          <p:nvPr>
            <p:ph idx="1"/>
          </p:nvPr>
        </p:nvSpPr>
        <p:spPr>
          <a:xfrm>
            <a:off x="423864" y="1600200"/>
            <a:ext cx="7685994" cy="4351338"/>
          </a:xfrm>
        </p:spPr>
        <p:txBody>
          <a:bodyPr/>
          <a:lstStyle/>
          <a:p>
            <a:pPr lvl="1">
              <a:lnSpc>
                <a:spcPct val="110000"/>
              </a:lnSpc>
            </a:pPr>
            <a:r>
              <a:rPr lang="en-US" sz="2000" dirty="0"/>
              <a:t>Our PowerPoint template provides a consistent look and feel with enough design flexibility to deliver a clear message with impact.</a:t>
            </a:r>
          </a:p>
          <a:p>
            <a:pPr lvl="1">
              <a:lnSpc>
                <a:spcPct val="110000"/>
              </a:lnSpc>
            </a:pPr>
            <a:r>
              <a:rPr lang="en-US" sz="2000" dirty="0"/>
              <a:t>This widescreen presentation has a 16:9 aspect ratio, which is almost twice as wide as it is tall.</a:t>
            </a:r>
          </a:p>
          <a:p>
            <a:pPr lvl="1">
              <a:lnSpc>
                <a:spcPct val="110000"/>
              </a:lnSpc>
            </a:pPr>
            <a:r>
              <a:rPr lang="en-US" sz="2000" dirty="0"/>
              <a:t>This template helps create consistency for presentations across our organization – please do not alter, reinvent, or create new ones. The following pages outline the structure and use of the template, and include notes on available layouts, colors, and text formatting.</a:t>
            </a:r>
          </a:p>
          <a:p>
            <a:pPr lvl="1"/>
            <a:endParaRPr lang="en-US" sz="2000" dirty="0"/>
          </a:p>
        </p:txBody>
      </p:sp>
    </p:spTree>
    <p:extLst>
      <p:ext uri="{BB962C8B-B14F-4D97-AF65-F5344CB8AC3E}">
        <p14:creationId xmlns:p14="http://schemas.microsoft.com/office/powerpoint/2010/main" val="17764422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7E5AD-1040-7244-9CAD-36FA94153D4B}"/>
              </a:ext>
            </a:extLst>
          </p:cNvPr>
          <p:cNvSpPr>
            <a:spLocks noGrp="1"/>
          </p:cNvSpPr>
          <p:nvPr>
            <p:ph type="title"/>
          </p:nvPr>
        </p:nvSpPr>
        <p:spPr/>
        <p:txBody>
          <a:bodyPr/>
          <a:lstStyle/>
          <a:p>
            <a:r>
              <a:rPr lang="en-US" dirty="0"/>
              <a:t>Using this template</a:t>
            </a:r>
          </a:p>
        </p:txBody>
      </p:sp>
      <p:sp>
        <p:nvSpPr>
          <p:cNvPr id="13" name="Text Placeholder 12">
            <a:extLst>
              <a:ext uri="{FF2B5EF4-FFF2-40B4-BE49-F238E27FC236}">
                <a16:creationId xmlns:a16="http://schemas.microsoft.com/office/drawing/2014/main" id="{B98BB53F-A904-CC48-BFD6-3F28CC5F9C1A}"/>
              </a:ext>
            </a:extLst>
          </p:cNvPr>
          <p:cNvSpPr>
            <a:spLocks noGrp="1"/>
          </p:cNvSpPr>
          <p:nvPr>
            <p:ph sz="half" idx="1"/>
          </p:nvPr>
        </p:nvSpPr>
        <p:spPr>
          <a:xfrm>
            <a:off x="423864" y="1600199"/>
            <a:ext cx="5081586" cy="4435475"/>
          </a:xfrm>
        </p:spPr>
        <p:txBody>
          <a:bodyPr/>
          <a:lstStyle/>
          <a:p>
            <a:pPr lvl="1"/>
            <a:r>
              <a:rPr lang="en-US" sz="1600" dirty="0"/>
              <a:t>The Knights of Columbus PowerPoint template contains layouts that can be customized for your presentation. Layouts have built-in styles for text, and placeholders for pictures, charts and tables.</a:t>
            </a:r>
          </a:p>
          <a:p>
            <a:pPr lvl="1"/>
            <a:r>
              <a:rPr lang="en-US" sz="1600" dirty="0"/>
              <a:t>Available slide types include:</a:t>
            </a:r>
          </a:p>
          <a:p>
            <a:pPr lvl="2"/>
            <a:r>
              <a:rPr lang="en-US" sz="1600" dirty="0"/>
              <a:t>Title slides</a:t>
            </a:r>
          </a:p>
          <a:p>
            <a:pPr lvl="2"/>
            <a:r>
              <a:rPr lang="en-US" sz="1600" dirty="0"/>
              <a:t>Content slides</a:t>
            </a:r>
          </a:p>
          <a:p>
            <a:pPr lvl="2"/>
            <a:r>
              <a:rPr lang="en-US" sz="1600" dirty="0"/>
              <a:t>Picture slides</a:t>
            </a:r>
          </a:p>
          <a:p>
            <a:pPr lvl="2"/>
            <a:r>
              <a:rPr lang="en-US" sz="1600" dirty="0"/>
              <a:t>Numbered section headers</a:t>
            </a:r>
          </a:p>
        </p:txBody>
      </p:sp>
      <p:pic>
        <p:nvPicPr>
          <p:cNvPr id="8" name="Content Placeholder 7" descr="A screenshot of a cell phone&#10;&#10;Description automatically generated">
            <a:extLst>
              <a:ext uri="{FF2B5EF4-FFF2-40B4-BE49-F238E27FC236}">
                <a16:creationId xmlns:a16="http://schemas.microsoft.com/office/drawing/2014/main" id="{5F50DA46-1534-9B43-BB66-23A780AF0A8D}"/>
              </a:ext>
            </a:extLst>
          </p:cNvPr>
          <p:cNvPicPr>
            <a:picLocks noGrp="1" noChangeAspect="1"/>
          </p:cNvPicPr>
          <p:nvPr>
            <p:ph sz="half" idx="2"/>
          </p:nvPr>
        </p:nvPicPr>
        <p:blipFill>
          <a:blip r:embed="rId2"/>
          <a:stretch>
            <a:fillRect/>
          </a:stretch>
        </p:blipFill>
        <p:spPr>
          <a:xfrm>
            <a:off x="6096000" y="457200"/>
            <a:ext cx="4849232" cy="5905500"/>
          </a:xfrm>
        </p:spPr>
      </p:pic>
    </p:spTree>
    <p:extLst>
      <p:ext uri="{BB962C8B-B14F-4D97-AF65-F5344CB8AC3E}">
        <p14:creationId xmlns:p14="http://schemas.microsoft.com/office/powerpoint/2010/main" val="26955794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7E5AD-1040-7244-9CAD-36FA94153D4B}"/>
              </a:ext>
            </a:extLst>
          </p:cNvPr>
          <p:cNvSpPr>
            <a:spLocks noGrp="1"/>
          </p:cNvSpPr>
          <p:nvPr>
            <p:ph type="title"/>
          </p:nvPr>
        </p:nvSpPr>
        <p:spPr/>
        <p:txBody>
          <a:bodyPr/>
          <a:lstStyle/>
          <a:p>
            <a:r>
              <a:rPr lang="en-US" dirty="0"/>
              <a:t>Colors</a:t>
            </a:r>
          </a:p>
        </p:txBody>
      </p:sp>
      <p:sp>
        <p:nvSpPr>
          <p:cNvPr id="3" name="Content Placeholder 2">
            <a:extLst>
              <a:ext uri="{FF2B5EF4-FFF2-40B4-BE49-F238E27FC236}">
                <a16:creationId xmlns:a16="http://schemas.microsoft.com/office/drawing/2014/main" id="{C2D34840-07BE-1741-90B2-9BE6ECA04966}"/>
              </a:ext>
            </a:extLst>
          </p:cNvPr>
          <p:cNvSpPr>
            <a:spLocks noGrp="1"/>
          </p:cNvSpPr>
          <p:nvPr>
            <p:ph idx="1"/>
          </p:nvPr>
        </p:nvSpPr>
        <p:spPr>
          <a:xfrm>
            <a:off x="423863" y="1600200"/>
            <a:ext cx="2835275" cy="4351338"/>
          </a:xfrm>
        </p:spPr>
        <p:txBody>
          <a:bodyPr/>
          <a:lstStyle/>
          <a:p>
            <a:pPr lvl="1"/>
            <a:r>
              <a:rPr lang="en-US" sz="1600" dirty="0"/>
              <a:t>All colors in this template come from the Knights of Columbus brand color palette and have been pre-formatted for use as backgrounds, text and within charts, graphs and tables.</a:t>
            </a:r>
          </a:p>
          <a:p>
            <a:pPr lvl="1"/>
            <a:endParaRPr lang="en-US" sz="1600" dirty="0"/>
          </a:p>
        </p:txBody>
      </p:sp>
      <p:sp>
        <p:nvSpPr>
          <p:cNvPr id="28" name="Text Placeholder 3">
            <a:extLst>
              <a:ext uri="{FF2B5EF4-FFF2-40B4-BE49-F238E27FC236}">
                <a16:creationId xmlns:a16="http://schemas.microsoft.com/office/drawing/2014/main" id="{46093C58-02D5-1B40-91F6-5513ACD9A31C}"/>
              </a:ext>
            </a:extLst>
          </p:cNvPr>
          <p:cNvSpPr txBox="1">
            <a:spLocks/>
          </p:cNvSpPr>
          <p:nvPr/>
        </p:nvSpPr>
        <p:spPr>
          <a:xfrm>
            <a:off x="5703322" y="4141139"/>
            <a:ext cx="2020824" cy="1097280"/>
          </a:xfrm>
          <a:prstGeom prst="rect">
            <a:avLst/>
          </a:prstGeom>
          <a:solidFill>
            <a:srgbClr val="3A393B"/>
          </a:solidFill>
        </p:spPr>
        <p:txBody>
          <a:bodyPr lIns="137160" tIns="137160" rIns="91440" bIns="91440"/>
          <a:lstStyle>
            <a:lvl1pPr marL="0" indent="0" algn="l" defTabSz="914400" rtl="0" eaLnBrk="1" latinLnBrk="0" hangingPunct="1">
              <a:lnSpc>
                <a:spcPct val="90000"/>
              </a:lnSpc>
              <a:spcBef>
                <a:spcPts val="1000"/>
              </a:spcBef>
              <a:spcAft>
                <a:spcPts val="800"/>
              </a:spcAft>
              <a:buFont typeface="Arial" panose="020B0604020202020204" pitchFamily="34" charset="0"/>
              <a:buNone/>
              <a:defRPr sz="3200" b="0" i="0" kern="1200">
                <a:solidFill>
                  <a:schemeClr val="tx2"/>
                </a:solidFill>
                <a:latin typeface="Arial" panose="020B0604020202020204" pitchFamily="34" charset="0"/>
                <a:ea typeface="+mn-ea"/>
                <a:cs typeface="Arial" panose="020B0604020202020204" pitchFamily="34" charset="0"/>
              </a:defRPr>
            </a:lvl1pPr>
            <a:lvl2pPr marL="6350" indent="0" algn="l" defTabSz="914400" rtl="0" eaLnBrk="1" latinLnBrk="0" hangingPunct="1">
              <a:lnSpc>
                <a:spcPct val="90000"/>
              </a:lnSpc>
              <a:spcBef>
                <a:spcPts val="500"/>
              </a:spcBef>
              <a:spcAft>
                <a:spcPts val="800"/>
              </a:spcAft>
              <a:buFont typeface="Arial" panose="020B0604020202020204" pitchFamily="34" charset="0"/>
              <a:buNone/>
              <a:tabLst/>
              <a:defRPr sz="2400" b="1" i="0" kern="1200">
                <a:solidFill>
                  <a:schemeClr val="accent1"/>
                </a:solidFill>
                <a:latin typeface="Arial" panose="020B0604020202020204" pitchFamily="34" charset="0"/>
                <a:ea typeface="+mn-ea"/>
                <a:cs typeface="Arial" panose="020B0604020202020204" pitchFamily="34" charset="0"/>
              </a:defRPr>
            </a:lvl2pPr>
            <a:lvl3pPr marL="6350" indent="0" algn="l" defTabSz="914400" rtl="0" eaLnBrk="1" latinLnBrk="0" hangingPunct="1">
              <a:lnSpc>
                <a:spcPct val="90000"/>
              </a:lnSpc>
              <a:spcBef>
                <a:spcPts val="500"/>
              </a:spcBef>
              <a:spcAft>
                <a:spcPts val="800"/>
              </a:spcAft>
              <a:buFont typeface="Arial" panose="020B0604020202020204" pitchFamily="34" charset="0"/>
              <a:buNone/>
              <a:tabLst/>
              <a:defRPr sz="2400" kern="1200">
                <a:solidFill>
                  <a:schemeClr val="tx2"/>
                </a:solidFill>
                <a:latin typeface="Arial" panose="020B0604020202020204" pitchFamily="34" charset="0"/>
                <a:ea typeface="+mn-ea"/>
                <a:cs typeface="Arial" panose="020B0604020202020204" pitchFamily="34" charset="0"/>
              </a:defRPr>
            </a:lvl3pPr>
            <a:lvl4pPr marL="228600" indent="-223838" algn="l" defTabSz="914400" rtl="0" eaLnBrk="1" latinLnBrk="0" hangingPunct="1">
              <a:lnSpc>
                <a:spcPct val="90000"/>
              </a:lnSpc>
              <a:spcBef>
                <a:spcPts val="500"/>
              </a:spcBef>
              <a:spcAft>
                <a:spcPts val="800"/>
              </a:spcAft>
              <a:buFont typeface="Arial" panose="020B0604020202020204" pitchFamily="34" charset="0"/>
              <a:buChar char="•"/>
              <a:tabLst/>
              <a:defRPr sz="1800" kern="1200">
                <a:solidFill>
                  <a:schemeClr val="tx2"/>
                </a:solidFill>
                <a:latin typeface="Arial" panose="020B0604020202020204" pitchFamily="34" charset="0"/>
                <a:ea typeface="+mn-ea"/>
                <a:cs typeface="Arial" panose="020B0604020202020204" pitchFamily="34" charset="0"/>
              </a:defRPr>
            </a:lvl4pPr>
            <a:lvl5pPr marL="233363" indent="-227013" algn="l" defTabSz="914400" rtl="0" eaLnBrk="1" latinLnBrk="0" hangingPunct="1">
              <a:lnSpc>
                <a:spcPct val="90000"/>
              </a:lnSpc>
              <a:spcBef>
                <a:spcPts val="500"/>
              </a:spcBef>
              <a:spcAft>
                <a:spcPts val="800"/>
              </a:spcAft>
              <a:buClr>
                <a:schemeClr val="accent1"/>
              </a:buClr>
              <a:buFont typeface="+mj-lt"/>
              <a:buAutoNum type="arabicPeriod"/>
              <a:tabLst/>
              <a:defRPr sz="1800" kern="1200">
                <a:solidFill>
                  <a:schemeClr val="tx2"/>
                </a:solidFill>
                <a:latin typeface="Arial" panose="020B0604020202020204" pitchFamily="34" charset="0"/>
                <a:ea typeface="+mn-ea"/>
                <a:cs typeface="Arial" panose="020B0604020202020204" pitchFamily="34" charset="0"/>
              </a:defRPr>
            </a:lvl5pPr>
            <a:lvl6pPr marL="460375" indent="-174625" algn="l" defTabSz="914400" rtl="0" eaLnBrk="1" latinLnBrk="0" hangingPunct="1">
              <a:lnSpc>
                <a:spcPct val="90000"/>
              </a:lnSpc>
              <a:spcBef>
                <a:spcPts val="500"/>
              </a:spcBef>
              <a:buFont typeface="System Font Regular"/>
              <a:buChar char="-"/>
              <a:tabLst/>
              <a:defRPr sz="1800" kern="1200">
                <a:solidFill>
                  <a:schemeClr val="tx2"/>
                </a:solidFill>
                <a:latin typeface="Arial" panose="020B0604020202020204" pitchFamily="34" charset="0"/>
                <a:ea typeface="+mn-ea"/>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200"/>
              </a:spcAft>
            </a:pPr>
            <a:r>
              <a:rPr lang="en-US" sz="1000" b="1" dirty="0">
                <a:solidFill>
                  <a:schemeClr val="bg1"/>
                </a:solidFill>
              </a:rPr>
              <a:t>Text Gray</a:t>
            </a:r>
          </a:p>
          <a:p>
            <a:pPr>
              <a:lnSpc>
                <a:spcPct val="100000"/>
              </a:lnSpc>
              <a:spcBef>
                <a:spcPts val="0"/>
              </a:spcBef>
              <a:spcAft>
                <a:spcPts val="200"/>
              </a:spcAft>
            </a:pPr>
            <a:r>
              <a:rPr lang="en-US" sz="1000" b="1" dirty="0">
                <a:solidFill>
                  <a:schemeClr val="bg1"/>
                </a:solidFill>
              </a:rPr>
              <a:t>R</a:t>
            </a:r>
            <a:r>
              <a:rPr lang="en-US" sz="1000" dirty="0">
                <a:solidFill>
                  <a:schemeClr val="bg1"/>
                </a:solidFill>
              </a:rPr>
              <a:t>58 </a:t>
            </a:r>
            <a:r>
              <a:rPr lang="en-US" sz="1000" b="1" dirty="0">
                <a:solidFill>
                  <a:schemeClr val="bg1"/>
                </a:solidFill>
              </a:rPr>
              <a:t>G</a:t>
            </a:r>
            <a:r>
              <a:rPr lang="en-US" sz="1000" dirty="0">
                <a:solidFill>
                  <a:schemeClr val="bg1"/>
                </a:solidFill>
              </a:rPr>
              <a:t>57 </a:t>
            </a:r>
            <a:r>
              <a:rPr lang="en-US" sz="1000" b="1" dirty="0">
                <a:solidFill>
                  <a:schemeClr val="bg1"/>
                </a:solidFill>
              </a:rPr>
              <a:t>B</a:t>
            </a:r>
            <a:r>
              <a:rPr lang="en-US" sz="1000" dirty="0">
                <a:solidFill>
                  <a:schemeClr val="bg1"/>
                </a:solidFill>
              </a:rPr>
              <a:t>59</a:t>
            </a:r>
          </a:p>
        </p:txBody>
      </p:sp>
      <p:sp>
        <p:nvSpPr>
          <p:cNvPr id="29" name="Text Placeholder 3">
            <a:extLst>
              <a:ext uri="{FF2B5EF4-FFF2-40B4-BE49-F238E27FC236}">
                <a16:creationId xmlns:a16="http://schemas.microsoft.com/office/drawing/2014/main" id="{0A3D5BE5-E7D4-F549-A072-2E137BB7E387}"/>
              </a:ext>
            </a:extLst>
          </p:cNvPr>
          <p:cNvSpPr txBox="1">
            <a:spLocks/>
          </p:cNvSpPr>
          <p:nvPr/>
        </p:nvSpPr>
        <p:spPr>
          <a:xfrm>
            <a:off x="3703707" y="2473325"/>
            <a:ext cx="2688336" cy="1097280"/>
          </a:xfrm>
          <a:prstGeom prst="rect">
            <a:avLst/>
          </a:prstGeom>
          <a:solidFill>
            <a:srgbClr val="112866"/>
          </a:solidFill>
        </p:spPr>
        <p:txBody>
          <a:bodyPr lIns="137160" tIns="137160" rIns="91440" bIns="91440"/>
          <a:lstStyle>
            <a:lvl1pPr marL="0" indent="0" algn="l" defTabSz="914400" rtl="0" eaLnBrk="1" latinLnBrk="0" hangingPunct="1">
              <a:lnSpc>
                <a:spcPct val="90000"/>
              </a:lnSpc>
              <a:spcBef>
                <a:spcPts val="1000"/>
              </a:spcBef>
              <a:spcAft>
                <a:spcPts val="800"/>
              </a:spcAft>
              <a:buFont typeface="Arial" panose="020B0604020202020204" pitchFamily="34" charset="0"/>
              <a:buNone/>
              <a:defRPr sz="3200" b="0" i="0" kern="1200">
                <a:solidFill>
                  <a:schemeClr val="tx2"/>
                </a:solidFill>
                <a:latin typeface="Arial" panose="020B0604020202020204" pitchFamily="34" charset="0"/>
                <a:ea typeface="+mn-ea"/>
                <a:cs typeface="Arial" panose="020B0604020202020204" pitchFamily="34" charset="0"/>
              </a:defRPr>
            </a:lvl1pPr>
            <a:lvl2pPr marL="6350" indent="0" algn="l" defTabSz="914400" rtl="0" eaLnBrk="1" latinLnBrk="0" hangingPunct="1">
              <a:lnSpc>
                <a:spcPct val="90000"/>
              </a:lnSpc>
              <a:spcBef>
                <a:spcPts val="500"/>
              </a:spcBef>
              <a:spcAft>
                <a:spcPts val="800"/>
              </a:spcAft>
              <a:buFont typeface="Arial" panose="020B0604020202020204" pitchFamily="34" charset="0"/>
              <a:buNone/>
              <a:tabLst/>
              <a:defRPr sz="2400" b="1" i="0" kern="1200">
                <a:solidFill>
                  <a:schemeClr val="accent1"/>
                </a:solidFill>
                <a:latin typeface="Arial" panose="020B0604020202020204" pitchFamily="34" charset="0"/>
                <a:ea typeface="+mn-ea"/>
                <a:cs typeface="Arial" panose="020B0604020202020204" pitchFamily="34" charset="0"/>
              </a:defRPr>
            </a:lvl2pPr>
            <a:lvl3pPr marL="6350" indent="0" algn="l" defTabSz="914400" rtl="0" eaLnBrk="1" latinLnBrk="0" hangingPunct="1">
              <a:lnSpc>
                <a:spcPct val="90000"/>
              </a:lnSpc>
              <a:spcBef>
                <a:spcPts val="500"/>
              </a:spcBef>
              <a:spcAft>
                <a:spcPts val="800"/>
              </a:spcAft>
              <a:buFont typeface="Arial" panose="020B0604020202020204" pitchFamily="34" charset="0"/>
              <a:buNone/>
              <a:tabLst/>
              <a:defRPr sz="2400" kern="1200">
                <a:solidFill>
                  <a:schemeClr val="tx2"/>
                </a:solidFill>
                <a:latin typeface="Arial" panose="020B0604020202020204" pitchFamily="34" charset="0"/>
                <a:ea typeface="+mn-ea"/>
                <a:cs typeface="Arial" panose="020B0604020202020204" pitchFamily="34" charset="0"/>
              </a:defRPr>
            </a:lvl3pPr>
            <a:lvl4pPr marL="228600" indent="-223838" algn="l" defTabSz="914400" rtl="0" eaLnBrk="1" latinLnBrk="0" hangingPunct="1">
              <a:lnSpc>
                <a:spcPct val="90000"/>
              </a:lnSpc>
              <a:spcBef>
                <a:spcPts val="500"/>
              </a:spcBef>
              <a:spcAft>
                <a:spcPts val="800"/>
              </a:spcAft>
              <a:buFont typeface="Arial" panose="020B0604020202020204" pitchFamily="34" charset="0"/>
              <a:buChar char="•"/>
              <a:tabLst/>
              <a:defRPr sz="1800" kern="1200">
                <a:solidFill>
                  <a:schemeClr val="tx2"/>
                </a:solidFill>
                <a:latin typeface="Arial" panose="020B0604020202020204" pitchFamily="34" charset="0"/>
                <a:ea typeface="+mn-ea"/>
                <a:cs typeface="Arial" panose="020B0604020202020204" pitchFamily="34" charset="0"/>
              </a:defRPr>
            </a:lvl4pPr>
            <a:lvl5pPr marL="233363" indent="-227013" algn="l" defTabSz="914400" rtl="0" eaLnBrk="1" latinLnBrk="0" hangingPunct="1">
              <a:lnSpc>
                <a:spcPct val="90000"/>
              </a:lnSpc>
              <a:spcBef>
                <a:spcPts val="500"/>
              </a:spcBef>
              <a:spcAft>
                <a:spcPts val="800"/>
              </a:spcAft>
              <a:buClr>
                <a:schemeClr val="accent1"/>
              </a:buClr>
              <a:buFont typeface="+mj-lt"/>
              <a:buAutoNum type="arabicPeriod"/>
              <a:tabLst/>
              <a:defRPr sz="1800" kern="1200">
                <a:solidFill>
                  <a:schemeClr val="tx2"/>
                </a:solidFill>
                <a:latin typeface="Arial" panose="020B0604020202020204" pitchFamily="34" charset="0"/>
                <a:ea typeface="+mn-ea"/>
                <a:cs typeface="Arial" panose="020B0604020202020204" pitchFamily="34" charset="0"/>
              </a:defRPr>
            </a:lvl5pPr>
            <a:lvl6pPr marL="460375" indent="-174625" algn="l" defTabSz="914400" rtl="0" eaLnBrk="1" latinLnBrk="0" hangingPunct="1">
              <a:lnSpc>
                <a:spcPct val="90000"/>
              </a:lnSpc>
              <a:spcBef>
                <a:spcPts val="500"/>
              </a:spcBef>
              <a:buFont typeface="System Font Regular"/>
              <a:buChar char="-"/>
              <a:tabLst/>
              <a:defRPr sz="1800" kern="1200">
                <a:solidFill>
                  <a:schemeClr val="tx2"/>
                </a:solidFill>
                <a:latin typeface="Arial" panose="020B0604020202020204" pitchFamily="34" charset="0"/>
                <a:ea typeface="+mn-ea"/>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200"/>
              </a:spcAft>
            </a:pPr>
            <a:r>
              <a:rPr lang="en-US" sz="1000" b="1" dirty="0">
                <a:solidFill>
                  <a:schemeClr val="bg1"/>
                </a:solidFill>
              </a:rPr>
              <a:t>Knights Navy</a:t>
            </a:r>
          </a:p>
          <a:p>
            <a:pPr>
              <a:lnSpc>
                <a:spcPct val="100000"/>
              </a:lnSpc>
              <a:spcBef>
                <a:spcPts val="0"/>
              </a:spcBef>
              <a:spcAft>
                <a:spcPts val="200"/>
              </a:spcAft>
            </a:pPr>
            <a:r>
              <a:rPr lang="en-US" sz="1000" b="1" dirty="0">
                <a:solidFill>
                  <a:schemeClr val="bg1"/>
                </a:solidFill>
              </a:rPr>
              <a:t>R</a:t>
            </a:r>
            <a:r>
              <a:rPr lang="en-US" sz="1000" dirty="0">
                <a:solidFill>
                  <a:schemeClr val="bg1"/>
                </a:solidFill>
              </a:rPr>
              <a:t>17</a:t>
            </a:r>
            <a:r>
              <a:rPr lang="en-US" sz="1000" b="1" dirty="0">
                <a:solidFill>
                  <a:schemeClr val="bg1"/>
                </a:solidFill>
              </a:rPr>
              <a:t> G</a:t>
            </a:r>
            <a:r>
              <a:rPr lang="en-US" sz="1000" dirty="0">
                <a:solidFill>
                  <a:schemeClr val="bg1"/>
                </a:solidFill>
              </a:rPr>
              <a:t>40</a:t>
            </a:r>
            <a:r>
              <a:rPr lang="en-US" sz="1000" b="1" dirty="0">
                <a:solidFill>
                  <a:schemeClr val="bg1"/>
                </a:solidFill>
              </a:rPr>
              <a:t> B</a:t>
            </a:r>
            <a:r>
              <a:rPr lang="en-US" sz="1000" dirty="0">
                <a:solidFill>
                  <a:schemeClr val="bg1"/>
                </a:solidFill>
              </a:rPr>
              <a:t>102</a:t>
            </a:r>
          </a:p>
        </p:txBody>
      </p:sp>
      <p:sp>
        <p:nvSpPr>
          <p:cNvPr id="30" name="Text Placeholder 3">
            <a:extLst>
              <a:ext uri="{FF2B5EF4-FFF2-40B4-BE49-F238E27FC236}">
                <a16:creationId xmlns:a16="http://schemas.microsoft.com/office/drawing/2014/main" id="{57C83BDE-A277-ED42-A1C6-FBFC5994D89F}"/>
              </a:ext>
            </a:extLst>
          </p:cNvPr>
          <p:cNvSpPr txBox="1">
            <a:spLocks/>
          </p:cNvSpPr>
          <p:nvPr/>
        </p:nvSpPr>
        <p:spPr>
          <a:xfrm>
            <a:off x="6393346" y="2473325"/>
            <a:ext cx="2688336" cy="1097280"/>
          </a:xfrm>
          <a:prstGeom prst="rect">
            <a:avLst/>
          </a:prstGeom>
          <a:solidFill>
            <a:srgbClr val="EF3B39"/>
          </a:solidFill>
        </p:spPr>
        <p:txBody>
          <a:bodyPr lIns="137160" tIns="137160" rIns="91440" bIns="91440"/>
          <a:lstStyle>
            <a:lvl1pPr marL="0" indent="0" algn="l" defTabSz="914400" rtl="0" eaLnBrk="1" latinLnBrk="0" hangingPunct="1">
              <a:lnSpc>
                <a:spcPct val="90000"/>
              </a:lnSpc>
              <a:spcBef>
                <a:spcPts val="1000"/>
              </a:spcBef>
              <a:spcAft>
                <a:spcPts val="800"/>
              </a:spcAft>
              <a:buFont typeface="Arial" panose="020B0604020202020204" pitchFamily="34" charset="0"/>
              <a:buNone/>
              <a:defRPr sz="3200" b="0" i="0" kern="1200">
                <a:solidFill>
                  <a:schemeClr val="tx2"/>
                </a:solidFill>
                <a:latin typeface="Arial" panose="020B0604020202020204" pitchFamily="34" charset="0"/>
                <a:ea typeface="+mn-ea"/>
                <a:cs typeface="Arial" panose="020B0604020202020204" pitchFamily="34" charset="0"/>
              </a:defRPr>
            </a:lvl1pPr>
            <a:lvl2pPr marL="6350" indent="0" algn="l" defTabSz="914400" rtl="0" eaLnBrk="1" latinLnBrk="0" hangingPunct="1">
              <a:lnSpc>
                <a:spcPct val="90000"/>
              </a:lnSpc>
              <a:spcBef>
                <a:spcPts val="500"/>
              </a:spcBef>
              <a:spcAft>
                <a:spcPts val="800"/>
              </a:spcAft>
              <a:buFont typeface="Arial" panose="020B0604020202020204" pitchFamily="34" charset="0"/>
              <a:buNone/>
              <a:tabLst/>
              <a:defRPr sz="2400" b="1" i="0" kern="1200">
                <a:solidFill>
                  <a:schemeClr val="accent1"/>
                </a:solidFill>
                <a:latin typeface="Arial" panose="020B0604020202020204" pitchFamily="34" charset="0"/>
                <a:ea typeface="+mn-ea"/>
                <a:cs typeface="Arial" panose="020B0604020202020204" pitchFamily="34" charset="0"/>
              </a:defRPr>
            </a:lvl2pPr>
            <a:lvl3pPr marL="6350" indent="0" algn="l" defTabSz="914400" rtl="0" eaLnBrk="1" latinLnBrk="0" hangingPunct="1">
              <a:lnSpc>
                <a:spcPct val="90000"/>
              </a:lnSpc>
              <a:spcBef>
                <a:spcPts val="500"/>
              </a:spcBef>
              <a:spcAft>
                <a:spcPts val="800"/>
              </a:spcAft>
              <a:buFont typeface="Arial" panose="020B0604020202020204" pitchFamily="34" charset="0"/>
              <a:buNone/>
              <a:tabLst/>
              <a:defRPr sz="2400" kern="1200">
                <a:solidFill>
                  <a:schemeClr val="tx2"/>
                </a:solidFill>
                <a:latin typeface="Arial" panose="020B0604020202020204" pitchFamily="34" charset="0"/>
                <a:ea typeface="+mn-ea"/>
                <a:cs typeface="Arial" panose="020B0604020202020204" pitchFamily="34" charset="0"/>
              </a:defRPr>
            </a:lvl3pPr>
            <a:lvl4pPr marL="228600" indent="-223838" algn="l" defTabSz="914400" rtl="0" eaLnBrk="1" latinLnBrk="0" hangingPunct="1">
              <a:lnSpc>
                <a:spcPct val="90000"/>
              </a:lnSpc>
              <a:spcBef>
                <a:spcPts val="500"/>
              </a:spcBef>
              <a:spcAft>
                <a:spcPts val="800"/>
              </a:spcAft>
              <a:buFont typeface="Arial" panose="020B0604020202020204" pitchFamily="34" charset="0"/>
              <a:buChar char="•"/>
              <a:tabLst/>
              <a:defRPr sz="1800" kern="1200">
                <a:solidFill>
                  <a:schemeClr val="tx2"/>
                </a:solidFill>
                <a:latin typeface="Arial" panose="020B0604020202020204" pitchFamily="34" charset="0"/>
                <a:ea typeface="+mn-ea"/>
                <a:cs typeface="Arial" panose="020B0604020202020204" pitchFamily="34" charset="0"/>
              </a:defRPr>
            </a:lvl4pPr>
            <a:lvl5pPr marL="233363" indent="-227013" algn="l" defTabSz="914400" rtl="0" eaLnBrk="1" latinLnBrk="0" hangingPunct="1">
              <a:lnSpc>
                <a:spcPct val="90000"/>
              </a:lnSpc>
              <a:spcBef>
                <a:spcPts val="500"/>
              </a:spcBef>
              <a:spcAft>
                <a:spcPts val="800"/>
              </a:spcAft>
              <a:buClr>
                <a:schemeClr val="accent1"/>
              </a:buClr>
              <a:buFont typeface="+mj-lt"/>
              <a:buAutoNum type="arabicPeriod"/>
              <a:tabLst/>
              <a:defRPr sz="1800" kern="1200">
                <a:solidFill>
                  <a:schemeClr val="tx2"/>
                </a:solidFill>
                <a:latin typeface="Arial" panose="020B0604020202020204" pitchFamily="34" charset="0"/>
                <a:ea typeface="+mn-ea"/>
                <a:cs typeface="Arial" panose="020B0604020202020204" pitchFamily="34" charset="0"/>
              </a:defRPr>
            </a:lvl5pPr>
            <a:lvl6pPr marL="460375" indent="-174625" algn="l" defTabSz="914400" rtl="0" eaLnBrk="1" latinLnBrk="0" hangingPunct="1">
              <a:lnSpc>
                <a:spcPct val="90000"/>
              </a:lnSpc>
              <a:spcBef>
                <a:spcPts val="500"/>
              </a:spcBef>
              <a:buFont typeface="System Font Regular"/>
              <a:buChar char="-"/>
              <a:tabLst/>
              <a:defRPr sz="1800" kern="1200">
                <a:solidFill>
                  <a:schemeClr val="tx2"/>
                </a:solidFill>
                <a:latin typeface="Arial" panose="020B0604020202020204" pitchFamily="34" charset="0"/>
                <a:ea typeface="+mn-ea"/>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200"/>
              </a:spcAft>
            </a:pPr>
            <a:r>
              <a:rPr lang="en-US" sz="1000" b="1" dirty="0">
                <a:solidFill>
                  <a:schemeClr val="bg1"/>
                </a:solidFill>
              </a:rPr>
              <a:t>Knights Red</a:t>
            </a:r>
          </a:p>
          <a:p>
            <a:pPr>
              <a:lnSpc>
                <a:spcPct val="100000"/>
              </a:lnSpc>
              <a:spcBef>
                <a:spcPts val="0"/>
              </a:spcBef>
              <a:spcAft>
                <a:spcPts val="200"/>
              </a:spcAft>
            </a:pPr>
            <a:r>
              <a:rPr lang="en-US" sz="1000" b="1" dirty="0">
                <a:solidFill>
                  <a:schemeClr val="bg1"/>
                </a:solidFill>
              </a:rPr>
              <a:t>R</a:t>
            </a:r>
            <a:r>
              <a:rPr lang="en-US" sz="1000" dirty="0">
                <a:solidFill>
                  <a:schemeClr val="bg1"/>
                </a:solidFill>
              </a:rPr>
              <a:t>239</a:t>
            </a:r>
            <a:r>
              <a:rPr lang="en-US" sz="1000" b="1" dirty="0">
                <a:solidFill>
                  <a:schemeClr val="bg1"/>
                </a:solidFill>
              </a:rPr>
              <a:t> G</a:t>
            </a:r>
            <a:r>
              <a:rPr lang="en-US" sz="1000" dirty="0">
                <a:solidFill>
                  <a:schemeClr val="bg1"/>
                </a:solidFill>
              </a:rPr>
              <a:t>59</a:t>
            </a:r>
            <a:r>
              <a:rPr lang="en-US" sz="1000" b="1" dirty="0">
                <a:solidFill>
                  <a:schemeClr val="bg1"/>
                </a:solidFill>
              </a:rPr>
              <a:t> B</a:t>
            </a:r>
            <a:r>
              <a:rPr lang="en-US" sz="1000" dirty="0">
                <a:solidFill>
                  <a:schemeClr val="bg1"/>
                </a:solidFill>
              </a:rPr>
              <a:t>57</a:t>
            </a:r>
          </a:p>
        </p:txBody>
      </p:sp>
      <p:sp>
        <p:nvSpPr>
          <p:cNvPr id="31" name="Text Placeholder 3">
            <a:extLst>
              <a:ext uri="{FF2B5EF4-FFF2-40B4-BE49-F238E27FC236}">
                <a16:creationId xmlns:a16="http://schemas.microsoft.com/office/drawing/2014/main" id="{00744807-CBF9-AD44-B5B2-1E07F5170060}"/>
              </a:ext>
            </a:extLst>
          </p:cNvPr>
          <p:cNvSpPr txBox="1">
            <a:spLocks/>
          </p:cNvSpPr>
          <p:nvPr/>
        </p:nvSpPr>
        <p:spPr>
          <a:xfrm>
            <a:off x="9076627" y="2473325"/>
            <a:ext cx="2688336" cy="1097280"/>
          </a:xfrm>
          <a:prstGeom prst="rect">
            <a:avLst/>
          </a:prstGeom>
          <a:solidFill>
            <a:srgbClr val="F7B718"/>
          </a:solidFill>
        </p:spPr>
        <p:txBody>
          <a:bodyPr lIns="137160" tIns="137160" rIns="91440" bIns="91440"/>
          <a:lstStyle>
            <a:lvl1pPr marL="0" indent="0" algn="l" defTabSz="914400" rtl="0" eaLnBrk="1" latinLnBrk="0" hangingPunct="1">
              <a:lnSpc>
                <a:spcPct val="90000"/>
              </a:lnSpc>
              <a:spcBef>
                <a:spcPts val="1000"/>
              </a:spcBef>
              <a:spcAft>
                <a:spcPts val="800"/>
              </a:spcAft>
              <a:buFont typeface="Arial" panose="020B0604020202020204" pitchFamily="34" charset="0"/>
              <a:buNone/>
              <a:defRPr sz="3200" b="0" i="0" kern="1200">
                <a:solidFill>
                  <a:schemeClr val="tx2"/>
                </a:solidFill>
                <a:latin typeface="Arial" panose="020B0604020202020204" pitchFamily="34" charset="0"/>
                <a:ea typeface="+mn-ea"/>
                <a:cs typeface="Arial" panose="020B0604020202020204" pitchFamily="34" charset="0"/>
              </a:defRPr>
            </a:lvl1pPr>
            <a:lvl2pPr marL="6350" indent="0" algn="l" defTabSz="914400" rtl="0" eaLnBrk="1" latinLnBrk="0" hangingPunct="1">
              <a:lnSpc>
                <a:spcPct val="90000"/>
              </a:lnSpc>
              <a:spcBef>
                <a:spcPts val="500"/>
              </a:spcBef>
              <a:spcAft>
                <a:spcPts val="800"/>
              </a:spcAft>
              <a:buFont typeface="Arial" panose="020B0604020202020204" pitchFamily="34" charset="0"/>
              <a:buNone/>
              <a:tabLst/>
              <a:defRPr sz="2400" b="1" i="0" kern="1200">
                <a:solidFill>
                  <a:schemeClr val="accent1"/>
                </a:solidFill>
                <a:latin typeface="Arial" panose="020B0604020202020204" pitchFamily="34" charset="0"/>
                <a:ea typeface="+mn-ea"/>
                <a:cs typeface="Arial" panose="020B0604020202020204" pitchFamily="34" charset="0"/>
              </a:defRPr>
            </a:lvl2pPr>
            <a:lvl3pPr marL="6350" indent="0" algn="l" defTabSz="914400" rtl="0" eaLnBrk="1" latinLnBrk="0" hangingPunct="1">
              <a:lnSpc>
                <a:spcPct val="90000"/>
              </a:lnSpc>
              <a:spcBef>
                <a:spcPts val="500"/>
              </a:spcBef>
              <a:spcAft>
                <a:spcPts val="800"/>
              </a:spcAft>
              <a:buFont typeface="Arial" panose="020B0604020202020204" pitchFamily="34" charset="0"/>
              <a:buNone/>
              <a:tabLst/>
              <a:defRPr sz="2400" kern="1200">
                <a:solidFill>
                  <a:schemeClr val="tx2"/>
                </a:solidFill>
                <a:latin typeface="Arial" panose="020B0604020202020204" pitchFamily="34" charset="0"/>
                <a:ea typeface="+mn-ea"/>
                <a:cs typeface="Arial" panose="020B0604020202020204" pitchFamily="34" charset="0"/>
              </a:defRPr>
            </a:lvl3pPr>
            <a:lvl4pPr marL="228600" indent="-223838" algn="l" defTabSz="914400" rtl="0" eaLnBrk="1" latinLnBrk="0" hangingPunct="1">
              <a:lnSpc>
                <a:spcPct val="90000"/>
              </a:lnSpc>
              <a:spcBef>
                <a:spcPts val="500"/>
              </a:spcBef>
              <a:spcAft>
                <a:spcPts val="800"/>
              </a:spcAft>
              <a:buFont typeface="Arial" panose="020B0604020202020204" pitchFamily="34" charset="0"/>
              <a:buChar char="•"/>
              <a:tabLst/>
              <a:defRPr sz="1800" kern="1200">
                <a:solidFill>
                  <a:schemeClr val="tx2"/>
                </a:solidFill>
                <a:latin typeface="Arial" panose="020B0604020202020204" pitchFamily="34" charset="0"/>
                <a:ea typeface="+mn-ea"/>
                <a:cs typeface="Arial" panose="020B0604020202020204" pitchFamily="34" charset="0"/>
              </a:defRPr>
            </a:lvl4pPr>
            <a:lvl5pPr marL="233363" indent="-227013" algn="l" defTabSz="914400" rtl="0" eaLnBrk="1" latinLnBrk="0" hangingPunct="1">
              <a:lnSpc>
                <a:spcPct val="90000"/>
              </a:lnSpc>
              <a:spcBef>
                <a:spcPts val="500"/>
              </a:spcBef>
              <a:spcAft>
                <a:spcPts val="800"/>
              </a:spcAft>
              <a:buClr>
                <a:schemeClr val="accent1"/>
              </a:buClr>
              <a:buFont typeface="+mj-lt"/>
              <a:buAutoNum type="arabicPeriod"/>
              <a:tabLst/>
              <a:defRPr sz="1800" kern="1200">
                <a:solidFill>
                  <a:schemeClr val="tx2"/>
                </a:solidFill>
                <a:latin typeface="Arial" panose="020B0604020202020204" pitchFamily="34" charset="0"/>
                <a:ea typeface="+mn-ea"/>
                <a:cs typeface="Arial" panose="020B0604020202020204" pitchFamily="34" charset="0"/>
              </a:defRPr>
            </a:lvl5pPr>
            <a:lvl6pPr marL="460375" indent="-174625" algn="l" defTabSz="914400" rtl="0" eaLnBrk="1" latinLnBrk="0" hangingPunct="1">
              <a:lnSpc>
                <a:spcPct val="90000"/>
              </a:lnSpc>
              <a:spcBef>
                <a:spcPts val="500"/>
              </a:spcBef>
              <a:buFont typeface="System Font Regular"/>
              <a:buChar char="-"/>
              <a:tabLst/>
              <a:defRPr sz="1800" kern="1200">
                <a:solidFill>
                  <a:schemeClr val="tx2"/>
                </a:solidFill>
                <a:latin typeface="Arial" panose="020B0604020202020204" pitchFamily="34" charset="0"/>
                <a:ea typeface="+mn-ea"/>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200"/>
              </a:spcAft>
            </a:pPr>
            <a:r>
              <a:rPr lang="en-US" sz="1000" b="1" dirty="0">
                <a:solidFill>
                  <a:schemeClr val="accent1"/>
                </a:solidFill>
              </a:rPr>
              <a:t>Knights Gold</a:t>
            </a:r>
          </a:p>
          <a:p>
            <a:pPr>
              <a:lnSpc>
                <a:spcPct val="100000"/>
              </a:lnSpc>
              <a:spcBef>
                <a:spcPts val="0"/>
              </a:spcBef>
              <a:spcAft>
                <a:spcPts val="200"/>
              </a:spcAft>
            </a:pPr>
            <a:r>
              <a:rPr lang="en-US" sz="1000" b="1" dirty="0">
                <a:solidFill>
                  <a:schemeClr val="accent1"/>
                </a:solidFill>
              </a:rPr>
              <a:t>R</a:t>
            </a:r>
            <a:r>
              <a:rPr lang="en-US" sz="1000" dirty="0">
                <a:solidFill>
                  <a:schemeClr val="accent1"/>
                </a:solidFill>
              </a:rPr>
              <a:t>247</a:t>
            </a:r>
            <a:r>
              <a:rPr lang="en-US" sz="1000" b="1" dirty="0">
                <a:solidFill>
                  <a:schemeClr val="accent1"/>
                </a:solidFill>
              </a:rPr>
              <a:t> G</a:t>
            </a:r>
            <a:r>
              <a:rPr lang="en-US" sz="1000" dirty="0">
                <a:solidFill>
                  <a:schemeClr val="accent1"/>
                </a:solidFill>
              </a:rPr>
              <a:t>183</a:t>
            </a:r>
            <a:r>
              <a:rPr lang="en-US" sz="1000" b="1" dirty="0">
                <a:solidFill>
                  <a:schemeClr val="accent1"/>
                </a:solidFill>
              </a:rPr>
              <a:t> B</a:t>
            </a:r>
            <a:r>
              <a:rPr lang="en-US" sz="1000" dirty="0">
                <a:solidFill>
                  <a:schemeClr val="accent1"/>
                </a:solidFill>
              </a:rPr>
              <a:t>24</a:t>
            </a:r>
          </a:p>
        </p:txBody>
      </p:sp>
      <p:sp>
        <p:nvSpPr>
          <p:cNvPr id="32" name="Text Placeholder 3">
            <a:extLst>
              <a:ext uri="{FF2B5EF4-FFF2-40B4-BE49-F238E27FC236}">
                <a16:creationId xmlns:a16="http://schemas.microsoft.com/office/drawing/2014/main" id="{E8B07F97-6752-C045-B85F-A6933AD6E814}"/>
              </a:ext>
            </a:extLst>
          </p:cNvPr>
          <p:cNvSpPr txBox="1">
            <a:spLocks/>
          </p:cNvSpPr>
          <p:nvPr/>
        </p:nvSpPr>
        <p:spPr>
          <a:xfrm>
            <a:off x="7723731" y="4141139"/>
            <a:ext cx="2020824" cy="1097280"/>
          </a:xfrm>
          <a:prstGeom prst="rect">
            <a:avLst/>
          </a:prstGeom>
          <a:solidFill>
            <a:srgbClr val="0077D9"/>
          </a:solidFill>
        </p:spPr>
        <p:txBody>
          <a:bodyPr lIns="137160" tIns="137160" rIns="91440" bIns="91440"/>
          <a:lstStyle>
            <a:lvl1pPr marL="0" indent="0" algn="l" defTabSz="914400" rtl="0" eaLnBrk="1" latinLnBrk="0" hangingPunct="1">
              <a:lnSpc>
                <a:spcPct val="90000"/>
              </a:lnSpc>
              <a:spcBef>
                <a:spcPts val="1000"/>
              </a:spcBef>
              <a:spcAft>
                <a:spcPts val="800"/>
              </a:spcAft>
              <a:buFont typeface="Arial" panose="020B0604020202020204" pitchFamily="34" charset="0"/>
              <a:buNone/>
              <a:defRPr sz="3200" b="0" i="0" kern="1200">
                <a:solidFill>
                  <a:schemeClr val="tx2"/>
                </a:solidFill>
                <a:latin typeface="Arial" panose="020B0604020202020204" pitchFamily="34" charset="0"/>
                <a:ea typeface="+mn-ea"/>
                <a:cs typeface="Arial" panose="020B0604020202020204" pitchFamily="34" charset="0"/>
              </a:defRPr>
            </a:lvl1pPr>
            <a:lvl2pPr marL="6350" indent="0" algn="l" defTabSz="914400" rtl="0" eaLnBrk="1" latinLnBrk="0" hangingPunct="1">
              <a:lnSpc>
                <a:spcPct val="90000"/>
              </a:lnSpc>
              <a:spcBef>
                <a:spcPts val="500"/>
              </a:spcBef>
              <a:spcAft>
                <a:spcPts val="800"/>
              </a:spcAft>
              <a:buFont typeface="Arial" panose="020B0604020202020204" pitchFamily="34" charset="0"/>
              <a:buNone/>
              <a:tabLst/>
              <a:defRPr sz="2400" b="1" i="0" kern="1200">
                <a:solidFill>
                  <a:schemeClr val="accent1"/>
                </a:solidFill>
                <a:latin typeface="Arial" panose="020B0604020202020204" pitchFamily="34" charset="0"/>
                <a:ea typeface="+mn-ea"/>
                <a:cs typeface="Arial" panose="020B0604020202020204" pitchFamily="34" charset="0"/>
              </a:defRPr>
            </a:lvl2pPr>
            <a:lvl3pPr marL="6350" indent="0" algn="l" defTabSz="914400" rtl="0" eaLnBrk="1" latinLnBrk="0" hangingPunct="1">
              <a:lnSpc>
                <a:spcPct val="90000"/>
              </a:lnSpc>
              <a:spcBef>
                <a:spcPts val="500"/>
              </a:spcBef>
              <a:spcAft>
                <a:spcPts val="800"/>
              </a:spcAft>
              <a:buFont typeface="Arial" panose="020B0604020202020204" pitchFamily="34" charset="0"/>
              <a:buNone/>
              <a:tabLst/>
              <a:defRPr sz="2400" kern="1200">
                <a:solidFill>
                  <a:schemeClr val="tx2"/>
                </a:solidFill>
                <a:latin typeface="Arial" panose="020B0604020202020204" pitchFamily="34" charset="0"/>
                <a:ea typeface="+mn-ea"/>
                <a:cs typeface="Arial" panose="020B0604020202020204" pitchFamily="34" charset="0"/>
              </a:defRPr>
            </a:lvl3pPr>
            <a:lvl4pPr marL="228600" indent="-223838" algn="l" defTabSz="914400" rtl="0" eaLnBrk="1" latinLnBrk="0" hangingPunct="1">
              <a:lnSpc>
                <a:spcPct val="90000"/>
              </a:lnSpc>
              <a:spcBef>
                <a:spcPts val="500"/>
              </a:spcBef>
              <a:spcAft>
                <a:spcPts val="800"/>
              </a:spcAft>
              <a:buFont typeface="Arial" panose="020B0604020202020204" pitchFamily="34" charset="0"/>
              <a:buChar char="•"/>
              <a:tabLst/>
              <a:defRPr sz="1800" kern="1200">
                <a:solidFill>
                  <a:schemeClr val="tx2"/>
                </a:solidFill>
                <a:latin typeface="Arial" panose="020B0604020202020204" pitchFamily="34" charset="0"/>
                <a:ea typeface="+mn-ea"/>
                <a:cs typeface="Arial" panose="020B0604020202020204" pitchFamily="34" charset="0"/>
              </a:defRPr>
            </a:lvl4pPr>
            <a:lvl5pPr marL="233363" indent="-227013" algn="l" defTabSz="914400" rtl="0" eaLnBrk="1" latinLnBrk="0" hangingPunct="1">
              <a:lnSpc>
                <a:spcPct val="90000"/>
              </a:lnSpc>
              <a:spcBef>
                <a:spcPts val="500"/>
              </a:spcBef>
              <a:spcAft>
                <a:spcPts val="800"/>
              </a:spcAft>
              <a:buClr>
                <a:schemeClr val="accent1"/>
              </a:buClr>
              <a:buFont typeface="+mj-lt"/>
              <a:buAutoNum type="arabicPeriod"/>
              <a:tabLst/>
              <a:defRPr sz="1800" kern="1200">
                <a:solidFill>
                  <a:schemeClr val="tx2"/>
                </a:solidFill>
                <a:latin typeface="Arial" panose="020B0604020202020204" pitchFamily="34" charset="0"/>
                <a:ea typeface="+mn-ea"/>
                <a:cs typeface="Arial" panose="020B0604020202020204" pitchFamily="34" charset="0"/>
              </a:defRPr>
            </a:lvl5pPr>
            <a:lvl6pPr marL="460375" indent="-174625" algn="l" defTabSz="914400" rtl="0" eaLnBrk="1" latinLnBrk="0" hangingPunct="1">
              <a:lnSpc>
                <a:spcPct val="90000"/>
              </a:lnSpc>
              <a:spcBef>
                <a:spcPts val="500"/>
              </a:spcBef>
              <a:buFont typeface="System Font Regular"/>
              <a:buChar char="-"/>
              <a:tabLst/>
              <a:defRPr sz="1800" kern="1200">
                <a:solidFill>
                  <a:schemeClr val="tx2"/>
                </a:solidFill>
                <a:latin typeface="Arial" panose="020B0604020202020204" pitchFamily="34" charset="0"/>
                <a:ea typeface="+mn-ea"/>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200"/>
              </a:spcAft>
            </a:pPr>
            <a:r>
              <a:rPr lang="en-US" sz="1000" b="1" dirty="0">
                <a:solidFill>
                  <a:schemeClr val="bg1"/>
                </a:solidFill>
              </a:rPr>
              <a:t>Insurance Blue</a:t>
            </a:r>
          </a:p>
          <a:p>
            <a:pPr>
              <a:lnSpc>
                <a:spcPct val="100000"/>
              </a:lnSpc>
              <a:spcBef>
                <a:spcPts val="0"/>
              </a:spcBef>
              <a:spcAft>
                <a:spcPts val="200"/>
              </a:spcAft>
            </a:pPr>
            <a:r>
              <a:rPr lang="en-US" sz="1000" b="1" dirty="0">
                <a:solidFill>
                  <a:schemeClr val="bg1"/>
                </a:solidFill>
              </a:rPr>
              <a:t>R</a:t>
            </a:r>
            <a:r>
              <a:rPr lang="en-US" sz="1000" dirty="0">
                <a:solidFill>
                  <a:schemeClr val="bg1"/>
                </a:solidFill>
              </a:rPr>
              <a:t>0</a:t>
            </a:r>
            <a:r>
              <a:rPr lang="en-US" sz="1000" b="1" dirty="0">
                <a:solidFill>
                  <a:schemeClr val="bg1"/>
                </a:solidFill>
              </a:rPr>
              <a:t> G</a:t>
            </a:r>
            <a:r>
              <a:rPr lang="en-US" sz="1000" dirty="0">
                <a:solidFill>
                  <a:schemeClr val="bg1"/>
                </a:solidFill>
              </a:rPr>
              <a:t>119</a:t>
            </a:r>
            <a:r>
              <a:rPr lang="en-US" sz="1000" b="1" dirty="0">
                <a:solidFill>
                  <a:schemeClr val="bg1"/>
                </a:solidFill>
              </a:rPr>
              <a:t> B</a:t>
            </a:r>
            <a:r>
              <a:rPr lang="en-US" sz="1000" dirty="0">
                <a:solidFill>
                  <a:schemeClr val="bg1"/>
                </a:solidFill>
              </a:rPr>
              <a:t>217</a:t>
            </a:r>
          </a:p>
        </p:txBody>
      </p:sp>
      <p:sp>
        <p:nvSpPr>
          <p:cNvPr id="34" name="Text Placeholder 3">
            <a:extLst>
              <a:ext uri="{FF2B5EF4-FFF2-40B4-BE49-F238E27FC236}">
                <a16:creationId xmlns:a16="http://schemas.microsoft.com/office/drawing/2014/main" id="{03DEEAFB-84E5-D54C-9F93-FAC898569B8B}"/>
              </a:ext>
            </a:extLst>
          </p:cNvPr>
          <p:cNvSpPr txBox="1">
            <a:spLocks/>
          </p:cNvSpPr>
          <p:nvPr/>
        </p:nvSpPr>
        <p:spPr>
          <a:xfrm>
            <a:off x="9744139" y="4141139"/>
            <a:ext cx="2020824" cy="1097280"/>
          </a:xfrm>
          <a:prstGeom prst="rect">
            <a:avLst/>
          </a:prstGeom>
          <a:solidFill>
            <a:schemeClr val="accent6"/>
          </a:solidFill>
        </p:spPr>
        <p:txBody>
          <a:bodyPr lIns="137160" tIns="137160" rIns="91440" bIns="91440"/>
          <a:lstStyle>
            <a:lvl1pPr marL="0" indent="0" algn="l" defTabSz="914400" rtl="0" eaLnBrk="1" latinLnBrk="0" hangingPunct="1">
              <a:lnSpc>
                <a:spcPct val="90000"/>
              </a:lnSpc>
              <a:spcBef>
                <a:spcPts val="1000"/>
              </a:spcBef>
              <a:spcAft>
                <a:spcPts val="800"/>
              </a:spcAft>
              <a:buFont typeface="Arial" panose="020B0604020202020204" pitchFamily="34" charset="0"/>
              <a:buNone/>
              <a:defRPr sz="3200" b="0" i="0" kern="1200">
                <a:solidFill>
                  <a:schemeClr val="tx2"/>
                </a:solidFill>
                <a:latin typeface="Arial" panose="020B0604020202020204" pitchFamily="34" charset="0"/>
                <a:ea typeface="+mn-ea"/>
                <a:cs typeface="Arial" panose="020B0604020202020204" pitchFamily="34" charset="0"/>
              </a:defRPr>
            </a:lvl1pPr>
            <a:lvl2pPr marL="6350" indent="0" algn="l" defTabSz="914400" rtl="0" eaLnBrk="1" latinLnBrk="0" hangingPunct="1">
              <a:lnSpc>
                <a:spcPct val="90000"/>
              </a:lnSpc>
              <a:spcBef>
                <a:spcPts val="500"/>
              </a:spcBef>
              <a:spcAft>
                <a:spcPts val="800"/>
              </a:spcAft>
              <a:buFont typeface="Arial" panose="020B0604020202020204" pitchFamily="34" charset="0"/>
              <a:buNone/>
              <a:tabLst/>
              <a:defRPr sz="2400" b="1" i="0" kern="1200">
                <a:solidFill>
                  <a:schemeClr val="accent1"/>
                </a:solidFill>
                <a:latin typeface="Arial" panose="020B0604020202020204" pitchFamily="34" charset="0"/>
                <a:ea typeface="+mn-ea"/>
                <a:cs typeface="Arial" panose="020B0604020202020204" pitchFamily="34" charset="0"/>
              </a:defRPr>
            </a:lvl2pPr>
            <a:lvl3pPr marL="6350" indent="0" algn="l" defTabSz="914400" rtl="0" eaLnBrk="1" latinLnBrk="0" hangingPunct="1">
              <a:lnSpc>
                <a:spcPct val="90000"/>
              </a:lnSpc>
              <a:spcBef>
                <a:spcPts val="500"/>
              </a:spcBef>
              <a:spcAft>
                <a:spcPts val="800"/>
              </a:spcAft>
              <a:buFont typeface="Arial" panose="020B0604020202020204" pitchFamily="34" charset="0"/>
              <a:buNone/>
              <a:tabLst/>
              <a:defRPr sz="2400" kern="1200">
                <a:solidFill>
                  <a:schemeClr val="tx2"/>
                </a:solidFill>
                <a:latin typeface="Arial" panose="020B0604020202020204" pitchFamily="34" charset="0"/>
                <a:ea typeface="+mn-ea"/>
                <a:cs typeface="Arial" panose="020B0604020202020204" pitchFamily="34" charset="0"/>
              </a:defRPr>
            </a:lvl3pPr>
            <a:lvl4pPr marL="228600" indent="-223838" algn="l" defTabSz="914400" rtl="0" eaLnBrk="1" latinLnBrk="0" hangingPunct="1">
              <a:lnSpc>
                <a:spcPct val="90000"/>
              </a:lnSpc>
              <a:spcBef>
                <a:spcPts val="500"/>
              </a:spcBef>
              <a:spcAft>
                <a:spcPts val="800"/>
              </a:spcAft>
              <a:buFont typeface="Arial" panose="020B0604020202020204" pitchFamily="34" charset="0"/>
              <a:buChar char="•"/>
              <a:tabLst/>
              <a:defRPr sz="1800" kern="1200">
                <a:solidFill>
                  <a:schemeClr val="tx2"/>
                </a:solidFill>
                <a:latin typeface="Arial" panose="020B0604020202020204" pitchFamily="34" charset="0"/>
                <a:ea typeface="+mn-ea"/>
                <a:cs typeface="Arial" panose="020B0604020202020204" pitchFamily="34" charset="0"/>
              </a:defRPr>
            </a:lvl4pPr>
            <a:lvl5pPr marL="233363" indent="-227013" algn="l" defTabSz="914400" rtl="0" eaLnBrk="1" latinLnBrk="0" hangingPunct="1">
              <a:lnSpc>
                <a:spcPct val="90000"/>
              </a:lnSpc>
              <a:spcBef>
                <a:spcPts val="500"/>
              </a:spcBef>
              <a:spcAft>
                <a:spcPts val="800"/>
              </a:spcAft>
              <a:buClr>
                <a:schemeClr val="accent1"/>
              </a:buClr>
              <a:buFont typeface="+mj-lt"/>
              <a:buAutoNum type="arabicPeriod"/>
              <a:tabLst/>
              <a:defRPr sz="1800" kern="1200">
                <a:solidFill>
                  <a:schemeClr val="tx2"/>
                </a:solidFill>
                <a:latin typeface="Arial" panose="020B0604020202020204" pitchFamily="34" charset="0"/>
                <a:ea typeface="+mn-ea"/>
                <a:cs typeface="Arial" panose="020B0604020202020204" pitchFamily="34" charset="0"/>
              </a:defRPr>
            </a:lvl5pPr>
            <a:lvl6pPr marL="460375" indent="-174625" algn="l" defTabSz="914400" rtl="0" eaLnBrk="1" latinLnBrk="0" hangingPunct="1">
              <a:lnSpc>
                <a:spcPct val="90000"/>
              </a:lnSpc>
              <a:spcBef>
                <a:spcPts val="500"/>
              </a:spcBef>
              <a:buFont typeface="System Font Regular"/>
              <a:buChar char="-"/>
              <a:tabLst/>
              <a:defRPr sz="1800" kern="1200">
                <a:solidFill>
                  <a:schemeClr val="tx2"/>
                </a:solidFill>
                <a:latin typeface="Arial" panose="020B0604020202020204" pitchFamily="34" charset="0"/>
                <a:ea typeface="+mn-ea"/>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200"/>
              </a:spcAft>
            </a:pPr>
            <a:r>
              <a:rPr lang="en-US" sz="1000" b="1" dirty="0">
                <a:solidFill>
                  <a:schemeClr val="bg1"/>
                </a:solidFill>
              </a:rPr>
              <a:t>Medium Gray</a:t>
            </a:r>
          </a:p>
          <a:p>
            <a:pPr>
              <a:lnSpc>
                <a:spcPct val="100000"/>
              </a:lnSpc>
              <a:spcBef>
                <a:spcPts val="0"/>
              </a:spcBef>
              <a:spcAft>
                <a:spcPts val="200"/>
              </a:spcAft>
            </a:pPr>
            <a:r>
              <a:rPr lang="en-US" sz="1000" b="1" dirty="0">
                <a:solidFill>
                  <a:schemeClr val="bg1"/>
                </a:solidFill>
              </a:rPr>
              <a:t>R</a:t>
            </a:r>
            <a:r>
              <a:rPr lang="en-US" sz="1000" dirty="0">
                <a:solidFill>
                  <a:schemeClr val="bg1"/>
                </a:solidFill>
              </a:rPr>
              <a:t>152</a:t>
            </a:r>
            <a:r>
              <a:rPr lang="en-US" sz="1000" b="1" dirty="0">
                <a:solidFill>
                  <a:schemeClr val="bg1"/>
                </a:solidFill>
              </a:rPr>
              <a:t> G</a:t>
            </a:r>
            <a:r>
              <a:rPr lang="en-US" sz="1000" dirty="0">
                <a:solidFill>
                  <a:schemeClr val="bg1"/>
                </a:solidFill>
              </a:rPr>
              <a:t>151</a:t>
            </a:r>
            <a:r>
              <a:rPr lang="en-US" sz="1000" b="1" dirty="0">
                <a:solidFill>
                  <a:schemeClr val="bg1"/>
                </a:solidFill>
              </a:rPr>
              <a:t> B</a:t>
            </a:r>
            <a:r>
              <a:rPr lang="en-US" sz="1000" dirty="0">
                <a:solidFill>
                  <a:schemeClr val="bg1"/>
                </a:solidFill>
              </a:rPr>
              <a:t>151</a:t>
            </a:r>
          </a:p>
        </p:txBody>
      </p:sp>
      <p:sp>
        <p:nvSpPr>
          <p:cNvPr id="35" name="Text Placeholder 3">
            <a:extLst>
              <a:ext uri="{FF2B5EF4-FFF2-40B4-BE49-F238E27FC236}">
                <a16:creationId xmlns:a16="http://schemas.microsoft.com/office/drawing/2014/main" id="{56399E7C-E68B-D544-8B55-DBE40FBC8A0B}"/>
              </a:ext>
            </a:extLst>
          </p:cNvPr>
          <p:cNvSpPr txBox="1">
            <a:spLocks/>
          </p:cNvSpPr>
          <p:nvPr/>
        </p:nvSpPr>
        <p:spPr>
          <a:xfrm>
            <a:off x="3696203" y="1600200"/>
            <a:ext cx="3565988" cy="718210"/>
          </a:xfrm>
          <a:prstGeom prst="rect">
            <a:avLst/>
          </a:prstGeom>
        </p:spPr>
        <p:txBody>
          <a:bodyPr wrap="square" lIns="0" tIns="0" rIns="0" bIns="0">
            <a:spAutoFit/>
          </a:bodyPr>
          <a:lstStyle>
            <a:lvl1pPr marL="0" indent="0" algn="l" defTabSz="914400" rtl="0" eaLnBrk="1" latinLnBrk="0" hangingPunct="1">
              <a:lnSpc>
                <a:spcPct val="90000"/>
              </a:lnSpc>
              <a:spcBef>
                <a:spcPts val="1000"/>
              </a:spcBef>
              <a:spcAft>
                <a:spcPts val="800"/>
              </a:spcAft>
              <a:buFont typeface="Arial" panose="020B0604020202020204" pitchFamily="34" charset="0"/>
              <a:buNone/>
              <a:defRPr sz="3200" b="0" i="0" kern="1200">
                <a:solidFill>
                  <a:schemeClr val="tx2"/>
                </a:solidFill>
                <a:latin typeface="Arial" panose="020B0604020202020204" pitchFamily="34" charset="0"/>
                <a:ea typeface="+mn-ea"/>
                <a:cs typeface="Arial" panose="020B0604020202020204" pitchFamily="34" charset="0"/>
              </a:defRPr>
            </a:lvl1pPr>
            <a:lvl2pPr marL="6350" indent="0" algn="l" defTabSz="914400" rtl="0" eaLnBrk="1" latinLnBrk="0" hangingPunct="1">
              <a:lnSpc>
                <a:spcPct val="90000"/>
              </a:lnSpc>
              <a:spcBef>
                <a:spcPts val="500"/>
              </a:spcBef>
              <a:spcAft>
                <a:spcPts val="800"/>
              </a:spcAft>
              <a:buFont typeface="Arial" panose="020B0604020202020204" pitchFamily="34" charset="0"/>
              <a:buNone/>
              <a:tabLst/>
              <a:defRPr sz="2400" b="1" i="0" kern="1200">
                <a:solidFill>
                  <a:schemeClr val="accent1"/>
                </a:solidFill>
                <a:latin typeface="Arial" panose="020B0604020202020204" pitchFamily="34" charset="0"/>
                <a:ea typeface="+mn-ea"/>
                <a:cs typeface="Arial" panose="020B0604020202020204" pitchFamily="34" charset="0"/>
              </a:defRPr>
            </a:lvl2pPr>
            <a:lvl3pPr marL="6350" indent="0" algn="l" defTabSz="914400" rtl="0" eaLnBrk="1" latinLnBrk="0" hangingPunct="1">
              <a:lnSpc>
                <a:spcPct val="90000"/>
              </a:lnSpc>
              <a:spcBef>
                <a:spcPts val="500"/>
              </a:spcBef>
              <a:spcAft>
                <a:spcPts val="800"/>
              </a:spcAft>
              <a:buFont typeface="Arial" panose="020B0604020202020204" pitchFamily="34" charset="0"/>
              <a:buNone/>
              <a:tabLst/>
              <a:defRPr sz="2400" kern="1200">
                <a:solidFill>
                  <a:schemeClr val="tx2"/>
                </a:solidFill>
                <a:latin typeface="Arial" panose="020B0604020202020204" pitchFamily="34" charset="0"/>
                <a:ea typeface="+mn-ea"/>
                <a:cs typeface="Arial" panose="020B0604020202020204" pitchFamily="34" charset="0"/>
              </a:defRPr>
            </a:lvl3pPr>
            <a:lvl4pPr marL="228600" indent="-223838" algn="l" defTabSz="914400" rtl="0" eaLnBrk="1" latinLnBrk="0" hangingPunct="1">
              <a:lnSpc>
                <a:spcPct val="90000"/>
              </a:lnSpc>
              <a:spcBef>
                <a:spcPts val="500"/>
              </a:spcBef>
              <a:spcAft>
                <a:spcPts val="800"/>
              </a:spcAft>
              <a:buFont typeface="Arial" panose="020B0604020202020204" pitchFamily="34" charset="0"/>
              <a:buChar char="•"/>
              <a:tabLst/>
              <a:defRPr sz="1800" kern="1200">
                <a:solidFill>
                  <a:schemeClr val="tx2"/>
                </a:solidFill>
                <a:latin typeface="Arial" panose="020B0604020202020204" pitchFamily="34" charset="0"/>
                <a:ea typeface="+mn-ea"/>
                <a:cs typeface="Arial" panose="020B0604020202020204" pitchFamily="34" charset="0"/>
              </a:defRPr>
            </a:lvl4pPr>
            <a:lvl5pPr marL="233363" indent="-227013" algn="l" defTabSz="914400" rtl="0" eaLnBrk="1" latinLnBrk="0" hangingPunct="1">
              <a:lnSpc>
                <a:spcPct val="90000"/>
              </a:lnSpc>
              <a:spcBef>
                <a:spcPts val="500"/>
              </a:spcBef>
              <a:spcAft>
                <a:spcPts val="800"/>
              </a:spcAft>
              <a:buClr>
                <a:schemeClr val="accent1"/>
              </a:buClr>
              <a:buFont typeface="+mj-lt"/>
              <a:buAutoNum type="arabicPeriod"/>
              <a:tabLst/>
              <a:defRPr sz="1800" kern="1200">
                <a:solidFill>
                  <a:schemeClr val="tx2"/>
                </a:solidFill>
                <a:latin typeface="Arial" panose="020B0604020202020204" pitchFamily="34" charset="0"/>
                <a:ea typeface="+mn-ea"/>
                <a:cs typeface="Arial" panose="020B0604020202020204" pitchFamily="34" charset="0"/>
              </a:defRPr>
            </a:lvl5pPr>
            <a:lvl6pPr marL="460375" indent="-174625" algn="l" defTabSz="914400" rtl="0" eaLnBrk="1" latinLnBrk="0" hangingPunct="1">
              <a:lnSpc>
                <a:spcPct val="90000"/>
              </a:lnSpc>
              <a:spcBef>
                <a:spcPts val="500"/>
              </a:spcBef>
              <a:buFont typeface="System Font Regular"/>
              <a:buChar char="-"/>
              <a:tabLst/>
              <a:defRPr sz="1800" kern="1200">
                <a:solidFill>
                  <a:schemeClr val="tx2"/>
                </a:solidFill>
                <a:latin typeface="Arial" panose="020B0604020202020204" pitchFamily="34" charset="0"/>
                <a:ea typeface="+mn-ea"/>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10000"/>
              </a:lnSpc>
              <a:spcBef>
                <a:spcPts val="0"/>
              </a:spcBef>
              <a:spcAft>
                <a:spcPts val="200"/>
              </a:spcAft>
            </a:pPr>
            <a:r>
              <a:rPr lang="en-US" sz="1400" b="1" dirty="0"/>
              <a:t>Brand colors</a:t>
            </a:r>
          </a:p>
          <a:p>
            <a:pPr lvl="2">
              <a:lnSpc>
                <a:spcPct val="110000"/>
              </a:lnSpc>
              <a:spcBef>
                <a:spcPts val="0"/>
              </a:spcBef>
              <a:spcAft>
                <a:spcPts val="200"/>
              </a:spcAft>
            </a:pPr>
            <a:r>
              <a:rPr lang="en-US" sz="1400" dirty="0"/>
              <a:t>Use these colors for backgrounds, display and headline text, charts and graphs</a:t>
            </a:r>
          </a:p>
        </p:txBody>
      </p:sp>
      <p:sp>
        <p:nvSpPr>
          <p:cNvPr id="37" name="Text Placeholder 3">
            <a:extLst>
              <a:ext uri="{FF2B5EF4-FFF2-40B4-BE49-F238E27FC236}">
                <a16:creationId xmlns:a16="http://schemas.microsoft.com/office/drawing/2014/main" id="{34BC9F10-1736-EB4F-90F8-D2155B3940BA}"/>
              </a:ext>
            </a:extLst>
          </p:cNvPr>
          <p:cNvSpPr txBox="1">
            <a:spLocks/>
          </p:cNvSpPr>
          <p:nvPr/>
        </p:nvSpPr>
        <p:spPr>
          <a:xfrm>
            <a:off x="3724608" y="5390866"/>
            <a:ext cx="1602765" cy="743858"/>
          </a:xfrm>
          <a:prstGeom prst="rect">
            <a:avLst/>
          </a:prstGeom>
        </p:spPr>
        <p:txBody>
          <a:bodyPr wrap="square" lIns="0" tIns="0" rIns="0" bIns="0">
            <a:spAutoFit/>
          </a:bodyPr>
          <a:lstStyle>
            <a:lvl1pPr marL="0" indent="0" algn="l" defTabSz="914400" rtl="0" eaLnBrk="1" latinLnBrk="0" hangingPunct="1">
              <a:lnSpc>
                <a:spcPct val="90000"/>
              </a:lnSpc>
              <a:spcBef>
                <a:spcPts val="1000"/>
              </a:spcBef>
              <a:spcAft>
                <a:spcPts val="800"/>
              </a:spcAft>
              <a:buFont typeface="Arial" panose="020B0604020202020204" pitchFamily="34" charset="0"/>
              <a:buNone/>
              <a:defRPr sz="3200" b="0" i="0" kern="1200">
                <a:solidFill>
                  <a:schemeClr val="tx2"/>
                </a:solidFill>
                <a:latin typeface="Arial" panose="020B0604020202020204" pitchFamily="34" charset="0"/>
                <a:ea typeface="+mn-ea"/>
                <a:cs typeface="Arial" panose="020B0604020202020204" pitchFamily="34" charset="0"/>
              </a:defRPr>
            </a:lvl1pPr>
            <a:lvl2pPr marL="6350" indent="0" algn="l" defTabSz="914400" rtl="0" eaLnBrk="1" latinLnBrk="0" hangingPunct="1">
              <a:lnSpc>
                <a:spcPct val="90000"/>
              </a:lnSpc>
              <a:spcBef>
                <a:spcPts val="500"/>
              </a:spcBef>
              <a:spcAft>
                <a:spcPts val="800"/>
              </a:spcAft>
              <a:buFont typeface="Arial" panose="020B0604020202020204" pitchFamily="34" charset="0"/>
              <a:buNone/>
              <a:tabLst/>
              <a:defRPr sz="2400" b="1" i="0" kern="1200">
                <a:solidFill>
                  <a:schemeClr val="accent1"/>
                </a:solidFill>
                <a:latin typeface="Arial" panose="020B0604020202020204" pitchFamily="34" charset="0"/>
                <a:ea typeface="+mn-ea"/>
                <a:cs typeface="Arial" panose="020B0604020202020204" pitchFamily="34" charset="0"/>
              </a:defRPr>
            </a:lvl2pPr>
            <a:lvl3pPr marL="6350" indent="0" algn="l" defTabSz="914400" rtl="0" eaLnBrk="1" latinLnBrk="0" hangingPunct="1">
              <a:lnSpc>
                <a:spcPct val="90000"/>
              </a:lnSpc>
              <a:spcBef>
                <a:spcPts val="500"/>
              </a:spcBef>
              <a:spcAft>
                <a:spcPts val="800"/>
              </a:spcAft>
              <a:buFont typeface="Arial" panose="020B0604020202020204" pitchFamily="34" charset="0"/>
              <a:buNone/>
              <a:tabLst/>
              <a:defRPr sz="2400" kern="1200">
                <a:solidFill>
                  <a:schemeClr val="tx2"/>
                </a:solidFill>
                <a:latin typeface="Arial" panose="020B0604020202020204" pitchFamily="34" charset="0"/>
                <a:ea typeface="+mn-ea"/>
                <a:cs typeface="Arial" panose="020B0604020202020204" pitchFamily="34" charset="0"/>
              </a:defRPr>
            </a:lvl3pPr>
            <a:lvl4pPr marL="228600" indent="-223838" algn="l" defTabSz="914400" rtl="0" eaLnBrk="1" latinLnBrk="0" hangingPunct="1">
              <a:lnSpc>
                <a:spcPct val="90000"/>
              </a:lnSpc>
              <a:spcBef>
                <a:spcPts val="500"/>
              </a:spcBef>
              <a:spcAft>
                <a:spcPts val="800"/>
              </a:spcAft>
              <a:buFont typeface="Arial" panose="020B0604020202020204" pitchFamily="34" charset="0"/>
              <a:buChar char="•"/>
              <a:tabLst/>
              <a:defRPr sz="1800" kern="1200">
                <a:solidFill>
                  <a:schemeClr val="tx2"/>
                </a:solidFill>
                <a:latin typeface="Arial" panose="020B0604020202020204" pitchFamily="34" charset="0"/>
                <a:ea typeface="+mn-ea"/>
                <a:cs typeface="Arial" panose="020B0604020202020204" pitchFamily="34" charset="0"/>
              </a:defRPr>
            </a:lvl4pPr>
            <a:lvl5pPr marL="233363" indent="-227013" algn="l" defTabSz="914400" rtl="0" eaLnBrk="1" latinLnBrk="0" hangingPunct="1">
              <a:lnSpc>
                <a:spcPct val="90000"/>
              </a:lnSpc>
              <a:spcBef>
                <a:spcPts val="500"/>
              </a:spcBef>
              <a:spcAft>
                <a:spcPts val="800"/>
              </a:spcAft>
              <a:buClr>
                <a:schemeClr val="accent1"/>
              </a:buClr>
              <a:buFont typeface="+mj-lt"/>
              <a:buAutoNum type="arabicPeriod"/>
              <a:tabLst/>
              <a:defRPr sz="1800" kern="1200">
                <a:solidFill>
                  <a:schemeClr val="tx2"/>
                </a:solidFill>
                <a:latin typeface="Arial" panose="020B0604020202020204" pitchFamily="34" charset="0"/>
                <a:ea typeface="+mn-ea"/>
                <a:cs typeface="Arial" panose="020B0604020202020204" pitchFamily="34" charset="0"/>
              </a:defRPr>
            </a:lvl5pPr>
            <a:lvl6pPr marL="460375" indent="-174625" algn="l" defTabSz="914400" rtl="0" eaLnBrk="1" latinLnBrk="0" hangingPunct="1">
              <a:lnSpc>
                <a:spcPct val="90000"/>
              </a:lnSpc>
              <a:spcBef>
                <a:spcPts val="500"/>
              </a:spcBef>
              <a:buFont typeface="System Font Regular"/>
              <a:buChar char="-"/>
              <a:tabLst/>
              <a:defRPr sz="1800" kern="1200">
                <a:solidFill>
                  <a:schemeClr val="tx2"/>
                </a:solidFill>
                <a:latin typeface="Arial" panose="020B0604020202020204" pitchFamily="34" charset="0"/>
                <a:ea typeface="+mn-ea"/>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10000"/>
              </a:lnSpc>
              <a:spcBef>
                <a:spcPts val="0"/>
              </a:spcBef>
              <a:spcAft>
                <a:spcPts val="200"/>
              </a:spcAft>
            </a:pPr>
            <a:r>
              <a:rPr lang="en-US" sz="1400" b="1" dirty="0"/>
              <a:t>White</a:t>
            </a:r>
          </a:p>
          <a:p>
            <a:pPr marL="114300" lvl="2" indent="-107950">
              <a:lnSpc>
                <a:spcPct val="110000"/>
              </a:lnSpc>
              <a:spcBef>
                <a:spcPts val="0"/>
              </a:spcBef>
              <a:spcAft>
                <a:spcPts val="200"/>
              </a:spcAft>
              <a:buFont typeface="Arial" panose="020B0604020202020204" pitchFamily="34" charset="0"/>
              <a:buChar char="•"/>
            </a:pPr>
            <a:r>
              <a:rPr lang="en-US" sz="1400" dirty="0"/>
              <a:t>Backgrounds</a:t>
            </a:r>
          </a:p>
          <a:p>
            <a:pPr marL="114300" lvl="2" indent="-107950">
              <a:lnSpc>
                <a:spcPct val="110000"/>
              </a:lnSpc>
              <a:spcBef>
                <a:spcPts val="0"/>
              </a:spcBef>
              <a:spcAft>
                <a:spcPts val="200"/>
              </a:spcAft>
              <a:buFont typeface="Arial" panose="020B0604020202020204" pitchFamily="34" charset="0"/>
              <a:buChar char="•"/>
            </a:pPr>
            <a:r>
              <a:rPr lang="en-US" sz="1400" dirty="0"/>
              <a:t>Subheads and text</a:t>
            </a:r>
          </a:p>
        </p:txBody>
      </p:sp>
      <p:sp>
        <p:nvSpPr>
          <p:cNvPr id="38" name="Text Placeholder 3">
            <a:extLst>
              <a:ext uri="{FF2B5EF4-FFF2-40B4-BE49-F238E27FC236}">
                <a16:creationId xmlns:a16="http://schemas.microsoft.com/office/drawing/2014/main" id="{31CF5FC4-897B-C94C-8C17-65D385188ACE}"/>
              </a:ext>
            </a:extLst>
          </p:cNvPr>
          <p:cNvSpPr txBox="1">
            <a:spLocks/>
          </p:cNvSpPr>
          <p:nvPr/>
        </p:nvSpPr>
        <p:spPr>
          <a:xfrm>
            <a:off x="3682913" y="4141139"/>
            <a:ext cx="2020824" cy="1097280"/>
          </a:xfrm>
          <a:prstGeom prst="rect">
            <a:avLst/>
          </a:prstGeom>
          <a:solidFill>
            <a:schemeClr val="bg1"/>
          </a:solidFill>
          <a:ln w="6350">
            <a:solidFill>
              <a:schemeClr val="accent6"/>
            </a:solidFill>
          </a:ln>
        </p:spPr>
        <p:txBody>
          <a:bodyPr lIns="137160" tIns="137160" rIns="91440" bIns="91440"/>
          <a:lstStyle>
            <a:lvl1pPr marL="0" indent="0" algn="l" defTabSz="914400" rtl="0" eaLnBrk="1" latinLnBrk="0" hangingPunct="1">
              <a:lnSpc>
                <a:spcPct val="90000"/>
              </a:lnSpc>
              <a:spcBef>
                <a:spcPts val="1000"/>
              </a:spcBef>
              <a:spcAft>
                <a:spcPts val="800"/>
              </a:spcAft>
              <a:buFont typeface="Arial" panose="020B0604020202020204" pitchFamily="34" charset="0"/>
              <a:buNone/>
              <a:defRPr sz="3200" b="0" i="0" kern="1200">
                <a:solidFill>
                  <a:schemeClr val="tx2"/>
                </a:solidFill>
                <a:latin typeface="Arial" panose="020B0604020202020204" pitchFamily="34" charset="0"/>
                <a:ea typeface="+mn-ea"/>
                <a:cs typeface="Arial" panose="020B0604020202020204" pitchFamily="34" charset="0"/>
              </a:defRPr>
            </a:lvl1pPr>
            <a:lvl2pPr marL="6350" indent="0" algn="l" defTabSz="914400" rtl="0" eaLnBrk="1" latinLnBrk="0" hangingPunct="1">
              <a:lnSpc>
                <a:spcPct val="90000"/>
              </a:lnSpc>
              <a:spcBef>
                <a:spcPts val="500"/>
              </a:spcBef>
              <a:spcAft>
                <a:spcPts val="800"/>
              </a:spcAft>
              <a:buFont typeface="Arial" panose="020B0604020202020204" pitchFamily="34" charset="0"/>
              <a:buNone/>
              <a:tabLst/>
              <a:defRPr sz="2400" b="1" i="0" kern="1200">
                <a:solidFill>
                  <a:schemeClr val="accent1"/>
                </a:solidFill>
                <a:latin typeface="Arial" panose="020B0604020202020204" pitchFamily="34" charset="0"/>
                <a:ea typeface="+mn-ea"/>
                <a:cs typeface="Arial" panose="020B0604020202020204" pitchFamily="34" charset="0"/>
              </a:defRPr>
            </a:lvl2pPr>
            <a:lvl3pPr marL="6350" indent="0" algn="l" defTabSz="914400" rtl="0" eaLnBrk="1" latinLnBrk="0" hangingPunct="1">
              <a:lnSpc>
                <a:spcPct val="90000"/>
              </a:lnSpc>
              <a:spcBef>
                <a:spcPts val="500"/>
              </a:spcBef>
              <a:spcAft>
                <a:spcPts val="800"/>
              </a:spcAft>
              <a:buFont typeface="Arial" panose="020B0604020202020204" pitchFamily="34" charset="0"/>
              <a:buNone/>
              <a:tabLst/>
              <a:defRPr sz="2400" kern="1200">
                <a:solidFill>
                  <a:schemeClr val="tx2"/>
                </a:solidFill>
                <a:latin typeface="Arial" panose="020B0604020202020204" pitchFamily="34" charset="0"/>
                <a:ea typeface="+mn-ea"/>
                <a:cs typeface="Arial" panose="020B0604020202020204" pitchFamily="34" charset="0"/>
              </a:defRPr>
            </a:lvl3pPr>
            <a:lvl4pPr marL="228600" indent="-223838" algn="l" defTabSz="914400" rtl="0" eaLnBrk="1" latinLnBrk="0" hangingPunct="1">
              <a:lnSpc>
                <a:spcPct val="90000"/>
              </a:lnSpc>
              <a:spcBef>
                <a:spcPts val="500"/>
              </a:spcBef>
              <a:spcAft>
                <a:spcPts val="800"/>
              </a:spcAft>
              <a:buFont typeface="Arial" panose="020B0604020202020204" pitchFamily="34" charset="0"/>
              <a:buChar char="•"/>
              <a:tabLst/>
              <a:defRPr sz="1800" kern="1200">
                <a:solidFill>
                  <a:schemeClr val="tx2"/>
                </a:solidFill>
                <a:latin typeface="Arial" panose="020B0604020202020204" pitchFamily="34" charset="0"/>
                <a:ea typeface="+mn-ea"/>
                <a:cs typeface="Arial" panose="020B0604020202020204" pitchFamily="34" charset="0"/>
              </a:defRPr>
            </a:lvl4pPr>
            <a:lvl5pPr marL="233363" indent="-227013" algn="l" defTabSz="914400" rtl="0" eaLnBrk="1" latinLnBrk="0" hangingPunct="1">
              <a:lnSpc>
                <a:spcPct val="90000"/>
              </a:lnSpc>
              <a:spcBef>
                <a:spcPts val="500"/>
              </a:spcBef>
              <a:spcAft>
                <a:spcPts val="800"/>
              </a:spcAft>
              <a:buClr>
                <a:schemeClr val="accent1"/>
              </a:buClr>
              <a:buFont typeface="+mj-lt"/>
              <a:buAutoNum type="arabicPeriod"/>
              <a:tabLst/>
              <a:defRPr sz="1800" kern="1200">
                <a:solidFill>
                  <a:schemeClr val="tx2"/>
                </a:solidFill>
                <a:latin typeface="Arial" panose="020B0604020202020204" pitchFamily="34" charset="0"/>
                <a:ea typeface="+mn-ea"/>
                <a:cs typeface="Arial" panose="020B0604020202020204" pitchFamily="34" charset="0"/>
              </a:defRPr>
            </a:lvl5pPr>
            <a:lvl6pPr marL="460375" indent="-174625" algn="l" defTabSz="914400" rtl="0" eaLnBrk="1" latinLnBrk="0" hangingPunct="1">
              <a:lnSpc>
                <a:spcPct val="90000"/>
              </a:lnSpc>
              <a:spcBef>
                <a:spcPts val="500"/>
              </a:spcBef>
              <a:buFont typeface="System Font Regular"/>
              <a:buChar char="-"/>
              <a:tabLst/>
              <a:defRPr sz="1800" kern="1200">
                <a:solidFill>
                  <a:schemeClr val="tx2"/>
                </a:solidFill>
                <a:latin typeface="Arial" panose="020B0604020202020204" pitchFamily="34" charset="0"/>
                <a:ea typeface="+mn-ea"/>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200"/>
              </a:spcAft>
            </a:pPr>
            <a:r>
              <a:rPr lang="en-US" sz="1000" b="1" dirty="0"/>
              <a:t>White</a:t>
            </a:r>
          </a:p>
          <a:p>
            <a:pPr>
              <a:lnSpc>
                <a:spcPct val="100000"/>
              </a:lnSpc>
              <a:spcBef>
                <a:spcPts val="0"/>
              </a:spcBef>
              <a:spcAft>
                <a:spcPts val="200"/>
              </a:spcAft>
            </a:pPr>
            <a:r>
              <a:rPr lang="en-US" sz="1000" b="1" dirty="0"/>
              <a:t>R</a:t>
            </a:r>
            <a:r>
              <a:rPr lang="en-US" sz="1000" dirty="0"/>
              <a:t>255 </a:t>
            </a:r>
            <a:r>
              <a:rPr lang="en-US" sz="1000" b="1" dirty="0"/>
              <a:t>G</a:t>
            </a:r>
            <a:r>
              <a:rPr lang="en-US" sz="1000" dirty="0"/>
              <a:t>255 </a:t>
            </a:r>
            <a:r>
              <a:rPr lang="en-US" sz="1000" b="1" dirty="0"/>
              <a:t>B</a:t>
            </a:r>
            <a:r>
              <a:rPr lang="en-US" sz="1000" dirty="0"/>
              <a:t>255</a:t>
            </a:r>
          </a:p>
        </p:txBody>
      </p:sp>
      <p:sp>
        <p:nvSpPr>
          <p:cNvPr id="41" name="Text Placeholder 3">
            <a:extLst>
              <a:ext uri="{FF2B5EF4-FFF2-40B4-BE49-F238E27FC236}">
                <a16:creationId xmlns:a16="http://schemas.microsoft.com/office/drawing/2014/main" id="{BA431F8B-DF0A-694B-8477-251D77AF456F}"/>
              </a:ext>
            </a:extLst>
          </p:cNvPr>
          <p:cNvSpPr txBox="1">
            <a:spLocks/>
          </p:cNvSpPr>
          <p:nvPr/>
        </p:nvSpPr>
        <p:spPr>
          <a:xfrm>
            <a:off x="9727369" y="5390866"/>
            <a:ext cx="2037594" cy="481222"/>
          </a:xfrm>
          <a:prstGeom prst="rect">
            <a:avLst/>
          </a:prstGeom>
        </p:spPr>
        <p:txBody>
          <a:bodyPr wrap="square" lIns="0" tIns="0" rIns="0" bIns="0">
            <a:spAutoFit/>
          </a:bodyPr>
          <a:lstStyle>
            <a:lvl1pPr marL="0" indent="0" algn="l" defTabSz="914400" rtl="0" eaLnBrk="1" latinLnBrk="0" hangingPunct="1">
              <a:lnSpc>
                <a:spcPct val="90000"/>
              </a:lnSpc>
              <a:spcBef>
                <a:spcPts val="1000"/>
              </a:spcBef>
              <a:spcAft>
                <a:spcPts val="800"/>
              </a:spcAft>
              <a:buFont typeface="Arial" panose="020B0604020202020204" pitchFamily="34" charset="0"/>
              <a:buNone/>
              <a:defRPr sz="3200" b="0" i="0" kern="1200">
                <a:solidFill>
                  <a:schemeClr val="tx2"/>
                </a:solidFill>
                <a:latin typeface="Arial" panose="020B0604020202020204" pitchFamily="34" charset="0"/>
                <a:ea typeface="+mn-ea"/>
                <a:cs typeface="Arial" panose="020B0604020202020204" pitchFamily="34" charset="0"/>
              </a:defRPr>
            </a:lvl1pPr>
            <a:lvl2pPr marL="6350" indent="0" algn="l" defTabSz="914400" rtl="0" eaLnBrk="1" latinLnBrk="0" hangingPunct="1">
              <a:lnSpc>
                <a:spcPct val="90000"/>
              </a:lnSpc>
              <a:spcBef>
                <a:spcPts val="500"/>
              </a:spcBef>
              <a:spcAft>
                <a:spcPts val="800"/>
              </a:spcAft>
              <a:buFont typeface="Arial" panose="020B0604020202020204" pitchFamily="34" charset="0"/>
              <a:buNone/>
              <a:tabLst/>
              <a:defRPr sz="2400" b="1" i="0" kern="1200">
                <a:solidFill>
                  <a:schemeClr val="accent1"/>
                </a:solidFill>
                <a:latin typeface="Arial" panose="020B0604020202020204" pitchFamily="34" charset="0"/>
                <a:ea typeface="+mn-ea"/>
                <a:cs typeface="Arial" panose="020B0604020202020204" pitchFamily="34" charset="0"/>
              </a:defRPr>
            </a:lvl2pPr>
            <a:lvl3pPr marL="6350" indent="0" algn="l" defTabSz="914400" rtl="0" eaLnBrk="1" latinLnBrk="0" hangingPunct="1">
              <a:lnSpc>
                <a:spcPct val="90000"/>
              </a:lnSpc>
              <a:spcBef>
                <a:spcPts val="500"/>
              </a:spcBef>
              <a:spcAft>
                <a:spcPts val="800"/>
              </a:spcAft>
              <a:buFont typeface="Arial" panose="020B0604020202020204" pitchFamily="34" charset="0"/>
              <a:buNone/>
              <a:tabLst/>
              <a:defRPr sz="2400" kern="1200">
                <a:solidFill>
                  <a:schemeClr val="tx2"/>
                </a:solidFill>
                <a:latin typeface="Arial" panose="020B0604020202020204" pitchFamily="34" charset="0"/>
                <a:ea typeface="+mn-ea"/>
                <a:cs typeface="Arial" panose="020B0604020202020204" pitchFamily="34" charset="0"/>
              </a:defRPr>
            </a:lvl3pPr>
            <a:lvl4pPr marL="228600" indent="-223838" algn="l" defTabSz="914400" rtl="0" eaLnBrk="1" latinLnBrk="0" hangingPunct="1">
              <a:lnSpc>
                <a:spcPct val="90000"/>
              </a:lnSpc>
              <a:spcBef>
                <a:spcPts val="500"/>
              </a:spcBef>
              <a:spcAft>
                <a:spcPts val="800"/>
              </a:spcAft>
              <a:buFont typeface="Arial" panose="020B0604020202020204" pitchFamily="34" charset="0"/>
              <a:buChar char="•"/>
              <a:tabLst/>
              <a:defRPr sz="1800" kern="1200">
                <a:solidFill>
                  <a:schemeClr val="tx2"/>
                </a:solidFill>
                <a:latin typeface="Arial" panose="020B0604020202020204" pitchFamily="34" charset="0"/>
                <a:ea typeface="+mn-ea"/>
                <a:cs typeface="Arial" panose="020B0604020202020204" pitchFamily="34" charset="0"/>
              </a:defRPr>
            </a:lvl4pPr>
            <a:lvl5pPr marL="233363" indent="-227013" algn="l" defTabSz="914400" rtl="0" eaLnBrk="1" latinLnBrk="0" hangingPunct="1">
              <a:lnSpc>
                <a:spcPct val="90000"/>
              </a:lnSpc>
              <a:spcBef>
                <a:spcPts val="500"/>
              </a:spcBef>
              <a:spcAft>
                <a:spcPts val="800"/>
              </a:spcAft>
              <a:buClr>
                <a:schemeClr val="accent1"/>
              </a:buClr>
              <a:buFont typeface="+mj-lt"/>
              <a:buAutoNum type="arabicPeriod"/>
              <a:tabLst/>
              <a:defRPr sz="1800" kern="1200">
                <a:solidFill>
                  <a:schemeClr val="tx2"/>
                </a:solidFill>
                <a:latin typeface="Arial" panose="020B0604020202020204" pitchFamily="34" charset="0"/>
                <a:ea typeface="+mn-ea"/>
                <a:cs typeface="Arial" panose="020B0604020202020204" pitchFamily="34" charset="0"/>
              </a:defRPr>
            </a:lvl5pPr>
            <a:lvl6pPr marL="460375" indent="-174625" algn="l" defTabSz="914400" rtl="0" eaLnBrk="1" latinLnBrk="0" hangingPunct="1">
              <a:lnSpc>
                <a:spcPct val="90000"/>
              </a:lnSpc>
              <a:spcBef>
                <a:spcPts val="500"/>
              </a:spcBef>
              <a:buFont typeface="System Font Regular"/>
              <a:buChar char="-"/>
              <a:tabLst/>
              <a:defRPr sz="1800" kern="1200">
                <a:solidFill>
                  <a:schemeClr val="tx2"/>
                </a:solidFill>
                <a:latin typeface="Arial" panose="020B0604020202020204" pitchFamily="34" charset="0"/>
                <a:ea typeface="+mn-ea"/>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10000"/>
              </a:lnSpc>
              <a:spcBef>
                <a:spcPts val="0"/>
              </a:spcBef>
              <a:spcAft>
                <a:spcPts val="200"/>
              </a:spcAft>
            </a:pPr>
            <a:r>
              <a:rPr lang="en-US" sz="1400" b="1" dirty="0"/>
              <a:t>Medium Gray</a:t>
            </a:r>
          </a:p>
          <a:p>
            <a:pPr marL="114300" lvl="2" indent="-107950">
              <a:lnSpc>
                <a:spcPct val="110000"/>
              </a:lnSpc>
              <a:spcBef>
                <a:spcPts val="0"/>
              </a:spcBef>
              <a:spcAft>
                <a:spcPts val="200"/>
              </a:spcAft>
              <a:buFont typeface="Arial" panose="020B0604020202020204" pitchFamily="34" charset="0"/>
              <a:buChar char="•"/>
            </a:pPr>
            <a:r>
              <a:rPr lang="en-US" sz="1400" dirty="0"/>
              <a:t>Charts and graphs</a:t>
            </a:r>
          </a:p>
        </p:txBody>
      </p:sp>
      <p:sp>
        <p:nvSpPr>
          <p:cNvPr id="42" name="Text Placeholder 3">
            <a:extLst>
              <a:ext uri="{FF2B5EF4-FFF2-40B4-BE49-F238E27FC236}">
                <a16:creationId xmlns:a16="http://schemas.microsoft.com/office/drawing/2014/main" id="{8472F804-95DB-2148-8A05-8722A297EB6D}"/>
              </a:ext>
            </a:extLst>
          </p:cNvPr>
          <p:cNvSpPr txBox="1">
            <a:spLocks/>
          </p:cNvSpPr>
          <p:nvPr/>
        </p:nvSpPr>
        <p:spPr>
          <a:xfrm>
            <a:off x="9077048" y="1600200"/>
            <a:ext cx="2388707" cy="395749"/>
          </a:xfrm>
          <a:prstGeom prst="rect">
            <a:avLst/>
          </a:prstGeom>
        </p:spPr>
        <p:txBody>
          <a:bodyPr wrap="square" lIns="0" tIns="0" rIns="0" bIns="0">
            <a:spAutoFit/>
          </a:bodyPr>
          <a:lstStyle>
            <a:lvl1pPr marL="0" indent="0" algn="l" defTabSz="914400" rtl="0" eaLnBrk="1" latinLnBrk="0" hangingPunct="1">
              <a:lnSpc>
                <a:spcPct val="90000"/>
              </a:lnSpc>
              <a:spcBef>
                <a:spcPts val="1000"/>
              </a:spcBef>
              <a:spcAft>
                <a:spcPts val="800"/>
              </a:spcAft>
              <a:buFont typeface="Arial" panose="020B0604020202020204" pitchFamily="34" charset="0"/>
              <a:buNone/>
              <a:defRPr sz="3200" b="0" i="0" kern="1200">
                <a:solidFill>
                  <a:schemeClr val="tx2"/>
                </a:solidFill>
                <a:latin typeface="Arial" panose="020B0604020202020204" pitchFamily="34" charset="0"/>
                <a:ea typeface="+mn-ea"/>
                <a:cs typeface="Arial" panose="020B0604020202020204" pitchFamily="34" charset="0"/>
              </a:defRPr>
            </a:lvl1pPr>
            <a:lvl2pPr marL="6350" indent="0" algn="l" defTabSz="914400" rtl="0" eaLnBrk="1" latinLnBrk="0" hangingPunct="1">
              <a:lnSpc>
                <a:spcPct val="90000"/>
              </a:lnSpc>
              <a:spcBef>
                <a:spcPts val="500"/>
              </a:spcBef>
              <a:spcAft>
                <a:spcPts val="800"/>
              </a:spcAft>
              <a:buFont typeface="Arial" panose="020B0604020202020204" pitchFamily="34" charset="0"/>
              <a:buNone/>
              <a:tabLst/>
              <a:defRPr sz="2400" b="1" i="0" kern="1200">
                <a:solidFill>
                  <a:schemeClr val="accent1"/>
                </a:solidFill>
                <a:latin typeface="Arial" panose="020B0604020202020204" pitchFamily="34" charset="0"/>
                <a:ea typeface="+mn-ea"/>
                <a:cs typeface="Arial" panose="020B0604020202020204" pitchFamily="34" charset="0"/>
              </a:defRPr>
            </a:lvl2pPr>
            <a:lvl3pPr marL="6350" indent="0" algn="l" defTabSz="914400" rtl="0" eaLnBrk="1" latinLnBrk="0" hangingPunct="1">
              <a:lnSpc>
                <a:spcPct val="90000"/>
              </a:lnSpc>
              <a:spcBef>
                <a:spcPts val="500"/>
              </a:spcBef>
              <a:spcAft>
                <a:spcPts val="800"/>
              </a:spcAft>
              <a:buFont typeface="Arial" panose="020B0604020202020204" pitchFamily="34" charset="0"/>
              <a:buNone/>
              <a:tabLst/>
              <a:defRPr sz="2400" kern="1200">
                <a:solidFill>
                  <a:schemeClr val="tx2"/>
                </a:solidFill>
                <a:latin typeface="Arial" panose="020B0604020202020204" pitchFamily="34" charset="0"/>
                <a:ea typeface="+mn-ea"/>
                <a:cs typeface="Arial" panose="020B0604020202020204" pitchFamily="34" charset="0"/>
              </a:defRPr>
            </a:lvl3pPr>
            <a:lvl4pPr marL="228600" indent="-223838" algn="l" defTabSz="914400" rtl="0" eaLnBrk="1" latinLnBrk="0" hangingPunct="1">
              <a:lnSpc>
                <a:spcPct val="90000"/>
              </a:lnSpc>
              <a:spcBef>
                <a:spcPts val="500"/>
              </a:spcBef>
              <a:spcAft>
                <a:spcPts val="800"/>
              </a:spcAft>
              <a:buFont typeface="Arial" panose="020B0604020202020204" pitchFamily="34" charset="0"/>
              <a:buChar char="•"/>
              <a:tabLst/>
              <a:defRPr sz="1800" kern="1200">
                <a:solidFill>
                  <a:schemeClr val="tx2"/>
                </a:solidFill>
                <a:latin typeface="Arial" panose="020B0604020202020204" pitchFamily="34" charset="0"/>
                <a:ea typeface="+mn-ea"/>
                <a:cs typeface="Arial" panose="020B0604020202020204" pitchFamily="34" charset="0"/>
              </a:defRPr>
            </a:lvl4pPr>
            <a:lvl5pPr marL="233363" indent="-227013" algn="l" defTabSz="914400" rtl="0" eaLnBrk="1" latinLnBrk="0" hangingPunct="1">
              <a:lnSpc>
                <a:spcPct val="90000"/>
              </a:lnSpc>
              <a:spcBef>
                <a:spcPts val="500"/>
              </a:spcBef>
              <a:spcAft>
                <a:spcPts val="800"/>
              </a:spcAft>
              <a:buClr>
                <a:schemeClr val="accent1"/>
              </a:buClr>
              <a:buFont typeface="+mj-lt"/>
              <a:buAutoNum type="arabicPeriod"/>
              <a:tabLst/>
              <a:defRPr sz="1800" kern="1200">
                <a:solidFill>
                  <a:schemeClr val="tx2"/>
                </a:solidFill>
                <a:latin typeface="Arial" panose="020B0604020202020204" pitchFamily="34" charset="0"/>
                <a:ea typeface="+mn-ea"/>
                <a:cs typeface="Arial" panose="020B0604020202020204" pitchFamily="34" charset="0"/>
              </a:defRPr>
            </a:lvl5pPr>
            <a:lvl6pPr marL="460375" indent="-174625" algn="l" defTabSz="914400" rtl="0" eaLnBrk="1" latinLnBrk="0" hangingPunct="1">
              <a:lnSpc>
                <a:spcPct val="90000"/>
              </a:lnSpc>
              <a:spcBef>
                <a:spcPts val="500"/>
              </a:spcBef>
              <a:buFont typeface="System Font Regular"/>
              <a:buChar char="-"/>
              <a:tabLst/>
              <a:defRPr sz="1800" kern="1200">
                <a:solidFill>
                  <a:schemeClr val="tx2"/>
                </a:solidFill>
                <a:latin typeface="Arial" panose="020B0604020202020204" pitchFamily="34" charset="0"/>
                <a:ea typeface="+mn-ea"/>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10000"/>
              </a:lnSpc>
              <a:spcBef>
                <a:spcPts val="0"/>
              </a:spcBef>
              <a:spcAft>
                <a:spcPts val="200"/>
              </a:spcAft>
            </a:pPr>
            <a:r>
              <a:rPr lang="en-US" sz="800" b="1" dirty="0"/>
              <a:t>Note: </a:t>
            </a:r>
            <a:br>
              <a:rPr lang="en-US" sz="800" b="1" dirty="0"/>
            </a:br>
            <a:r>
              <a:rPr lang="en-US" sz="800" b="1" dirty="0"/>
              <a:t>A</a:t>
            </a:r>
            <a:r>
              <a:rPr lang="en-US" sz="800" dirty="0"/>
              <a:t>lthough black is included in PowerPoint’s default color palette, it is not used in this template.</a:t>
            </a:r>
          </a:p>
        </p:txBody>
      </p:sp>
      <p:pic>
        <p:nvPicPr>
          <p:cNvPr id="7" name="Picture 6" descr="A close up of a logo&#10;&#10;Description automatically generated">
            <a:extLst>
              <a:ext uri="{FF2B5EF4-FFF2-40B4-BE49-F238E27FC236}">
                <a16:creationId xmlns:a16="http://schemas.microsoft.com/office/drawing/2014/main" id="{79F7983F-F607-E94F-8CC7-B394C37D57EC}"/>
              </a:ext>
            </a:extLst>
          </p:cNvPr>
          <p:cNvPicPr>
            <a:picLocks noChangeAspect="1"/>
          </p:cNvPicPr>
          <p:nvPr/>
        </p:nvPicPr>
        <p:blipFill>
          <a:blip r:embed="rId2"/>
          <a:stretch>
            <a:fillRect/>
          </a:stretch>
        </p:blipFill>
        <p:spPr>
          <a:xfrm>
            <a:off x="423862" y="3833192"/>
            <a:ext cx="2835276" cy="2133617"/>
          </a:xfrm>
          <a:prstGeom prst="rect">
            <a:avLst/>
          </a:prstGeom>
        </p:spPr>
      </p:pic>
      <p:sp>
        <p:nvSpPr>
          <p:cNvPr id="22" name="Text Placeholder 3">
            <a:extLst>
              <a:ext uri="{FF2B5EF4-FFF2-40B4-BE49-F238E27FC236}">
                <a16:creationId xmlns:a16="http://schemas.microsoft.com/office/drawing/2014/main" id="{4FEA0D1F-5011-4645-BC06-1F05DEA58966}"/>
              </a:ext>
            </a:extLst>
          </p:cNvPr>
          <p:cNvSpPr txBox="1">
            <a:spLocks/>
          </p:cNvSpPr>
          <p:nvPr/>
        </p:nvSpPr>
        <p:spPr>
          <a:xfrm>
            <a:off x="3696204" y="3793436"/>
            <a:ext cx="2903380" cy="215444"/>
          </a:xfrm>
          <a:prstGeom prst="rect">
            <a:avLst/>
          </a:prstGeom>
        </p:spPr>
        <p:txBody>
          <a:bodyPr wrap="square" lIns="0" tIns="0" rIns="0" bIns="0">
            <a:spAutoFit/>
          </a:bodyPr>
          <a:lstStyle>
            <a:lvl1pPr marL="0" indent="0" algn="l" defTabSz="914400" rtl="0" eaLnBrk="1" latinLnBrk="0" hangingPunct="1">
              <a:lnSpc>
                <a:spcPct val="90000"/>
              </a:lnSpc>
              <a:spcBef>
                <a:spcPts val="1000"/>
              </a:spcBef>
              <a:spcAft>
                <a:spcPts val="800"/>
              </a:spcAft>
              <a:buFont typeface="Arial" panose="020B0604020202020204" pitchFamily="34" charset="0"/>
              <a:buNone/>
              <a:defRPr sz="3200" b="0" i="0" kern="1200">
                <a:solidFill>
                  <a:schemeClr val="tx2"/>
                </a:solidFill>
                <a:latin typeface="Arial" panose="020B0604020202020204" pitchFamily="34" charset="0"/>
                <a:ea typeface="+mn-ea"/>
                <a:cs typeface="Arial" panose="020B0604020202020204" pitchFamily="34" charset="0"/>
              </a:defRPr>
            </a:lvl1pPr>
            <a:lvl2pPr marL="6350" indent="0" algn="l" defTabSz="914400" rtl="0" eaLnBrk="1" latinLnBrk="0" hangingPunct="1">
              <a:lnSpc>
                <a:spcPct val="90000"/>
              </a:lnSpc>
              <a:spcBef>
                <a:spcPts val="500"/>
              </a:spcBef>
              <a:spcAft>
                <a:spcPts val="800"/>
              </a:spcAft>
              <a:buFont typeface="Arial" panose="020B0604020202020204" pitchFamily="34" charset="0"/>
              <a:buNone/>
              <a:tabLst/>
              <a:defRPr sz="2400" b="1" i="0" kern="1200">
                <a:solidFill>
                  <a:schemeClr val="accent1"/>
                </a:solidFill>
                <a:latin typeface="Arial" panose="020B0604020202020204" pitchFamily="34" charset="0"/>
                <a:ea typeface="+mn-ea"/>
                <a:cs typeface="Arial" panose="020B0604020202020204" pitchFamily="34" charset="0"/>
              </a:defRPr>
            </a:lvl2pPr>
            <a:lvl3pPr marL="6350" indent="0" algn="l" defTabSz="914400" rtl="0" eaLnBrk="1" latinLnBrk="0" hangingPunct="1">
              <a:lnSpc>
                <a:spcPct val="90000"/>
              </a:lnSpc>
              <a:spcBef>
                <a:spcPts val="500"/>
              </a:spcBef>
              <a:spcAft>
                <a:spcPts val="800"/>
              </a:spcAft>
              <a:buFont typeface="Arial" panose="020B0604020202020204" pitchFamily="34" charset="0"/>
              <a:buNone/>
              <a:tabLst/>
              <a:defRPr sz="2400" kern="1200">
                <a:solidFill>
                  <a:schemeClr val="tx2"/>
                </a:solidFill>
                <a:latin typeface="Arial" panose="020B0604020202020204" pitchFamily="34" charset="0"/>
                <a:ea typeface="+mn-ea"/>
                <a:cs typeface="Arial" panose="020B0604020202020204" pitchFamily="34" charset="0"/>
              </a:defRPr>
            </a:lvl3pPr>
            <a:lvl4pPr marL="228600" indent="-223838" algn="l" defTabSz="914400" rtl="0" eaLnBrk="1" latinLnBrk="0" hangingPunct="1">
              <a:lnSpc>
                <a:spcPct val="90000"/>
              </a:lnSpc>
              <a:spcBef>
                <a:spcPts val="500"/>
              </a:spcBef>
              <a:spcAft>
                <a:spcPts val="800"/>
              </a:spcAft>
              <a:buFont typeface="Arial" panose="020B0604020202020204" pitchFamily="34" charset="0"/>
              <a:buChar char="•"/>
              <a:tabLst/>
              <a:defRPr sz="1800" kern="1200">
                <a:solidFill>
                  <a:schemeClr val="tx2"/>
                </a:solidFill>
                <a:latin typeface="Arial" panose="020B0604020202020204" pitchFamily="34" charset="0"/>
                <a:ea typeface="+mn-ea"/>
                <a:cs typeface="Arial" panose="020B0604020202020204" pitchFamily="34" charset="0"/>
              </a:defRPr>
            </a:lvl4pPr>
            <a:lvl5pPr marL="233363" indent="-227013" algn="l" defTabSz="914400" rtl="0" eaLnBrk="1" latinLnBrk="0" hangingPunct="1">
              <a:lnSpc>
                <a:spcPct val="90000"/>
              </a:lnSpc>
              <a:spcBef>
                <a:spcPts val="500"/>
              </a:spcBef>
              <a:spcAft>
                <a:spcPts val="800"/>
              </a:spcAft>
              <a:buClr>
                <a:schemeClr val="accent1"/>
              </a:buClr>
              <a:buFont typeface="+mj-lt"/>
              <a:buAutoNum type="arabicPeriod"/>
              <a:tabLst/>
              <a:defRPr sz="1800" kern="1200">
                <a:solidFill>
                  <a:schemeClr val="tx2"/>
                </a:solidFill>
                <a:latin typeface="Arial" panose="020B0604020202020204" pitchFamily="34" charset="0"/>
                <a:ea typeface="+mn-ea"/>
                <a:cs typeface="Arial" panose="020B0604020202020204" pitchFamily="34" charset="0"/>
              </a:defRPr>
            </a:lvl5pPr>
            <a:lvl6pPr marL="460375" indent="-174625" algn="l" defTabSz="914400" rtl="0" eaLnBrk="1" latinLnBrk="0" hangingPunct="1">
              <a:lnSpc>
                <a:spcPct val="90000"/>
              </a:lnSpc>
              <a:spcBef>
                <a:spcPts val="500"/>
              </a:spcBef>
              <a:buFont typeface="System Font Regular"/>
              <a:buChar char="-"/>
              <a:tabLst/>
              <a:defRPr sz="1800" kern="1200">
                <a:solidFill>
                  <a:schemeClr val="tx2"/>
                </a:solidFill>
                <a:latin typeface="Arial" panose="020B0604020202020204" pitchFamily="34" charset="0"/>
                <a:ea typeface="+mn-ea"/>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00000"/>
              </a:lnSpc>
              <a:spcBef>
                <a:spcPts val="0"/>
              </a:spcBef>
              <a:spcAft>
                <a:spcPts val="200"/>
              </a:spcAft>
            </a:pPr>
            <a:r>
              <a:rPr lang="en-US" sz="1400" b="1" dirty="0"/>
              <a:t>Extended palette</a:t>
            </a:r>
          </a:p>
        </p:txBody>
      </p:sp>
      <p:sp>
        <p:nvSpPr>
          <p:cNvPr id="23" name="Text Placeholder 3">
            <a:extLst>
              <a:ext uri="{FF2B5EF4-FFF2-40B4-BE49-F238E27FC236}">
                <a16:creationId xmlns:a16="http://schemas.microsoft.com/office/drawing/2014/main" id="{F3D2FBC5-B858-9643-A5F8-532DDDEA476A}"/>
              </a:ext>
            </a:extLst>
          </p:cNvPr>
          <p:cNvSpPr txBox="1">
            <a:spLocks/>
          </p:cNvSpPr>
          <p:nvPr/>
        </p:nvSpPr>
        <p:spPr>
          <a:xfrm>
            <a:off x="5715000" y="5390866"/>
            <a:ext cx="1745974" cy="743858"/>
          </a:xfrm>
          <a:prstGeom prst="rect">
            <a:avLst/>
          </a:prstGeom>
        </p:spPr>
        <p:txBody>
          <a:bodyPr wrap="square" lIns="0" tIns="0" rIns="0" bIns="0">
            <a:spAutoFit/>
          </a:bodyPr>
          <a:lstStyle>
            <a:lvl1pPr marL="0" indent="0" algn="l" defTabSz="914400" rtl="0" eaLnBrk="1" latinLnBrk="0" hangingPunct="1">
              <a:lnSpc>
                <a:spcPct val="90000"/>
              </a:lnSpc>
              <a:spcBef>
                <a:spcPts val="1000"/>
              </a:spcBef>
              <a:spcAft>
                <a:spcPts val="800"/>
              </a:spcAft>
              <a:buFont typeface="Arial" panose="020B0604020202020204" pitchFamily="34" charset="0"/>
              <a:buNone/>
              <a:defRPr sz="3200" b="0" i="0" kern="1200">
                <a:solidFill>
                  <a:schemeClr val="tx2"/>
                </a:solidFill>
                <a:latin typeface="Arial" panose="020B0604020202020204" pitchFamily="34" charset="0"/>
                <a:ea typeface="+mn-ea"/>
                <a:cs typeface="Arial" panose="020B0604020202020204" pitchFamily="34" charset="0"/>
              </a:defRPr>
            </a:lvl1pPr>
            <a:lvl2pPr marL="6350" indent="0" algn="l" defTabSz="914400" rtl="0" eaLnBrk="1" latinLnBrk="0" hangingPunct="1">
              <a:lnSpc>
                <a:spcPct val="90000"/>
              </a:lnSpc>
              <a:spcBef>
                <a:spcPts val="500"/>
              </a:spcBef>
              <a:spcAft>
                <a:spcPts val="800"/>
              </a:spcAft>
              <a:buFont typeface="Arial" panose="020B0604020202020204" pitchFamily="34" charset="0"/>
              <a:buNone/>
              <a:tabLst/>
              <a:defRPr sz="2400" b="1" i="0" kern="1200">
                <a:solidFill>
                  <a:schemeClr val="accent1"/>
                </a:solidFill>
                <a:latin typeface="Arial" panose="020B0604020202020204" pitchFamily="34" charset="0"/>
                <a:ea typeface="+mn-ea"/>
                <a:cs typeface="Arial" panose="020B0604020202020204" pitchFamily="34" charset="0"/>
              </a:defRPr>
            </a:lvl2pPr>
            <a:lvl3pPr marL="6350" indent="0" algn="l" defTabSz="914400" rtl="0" eaLnBrk="1" latinLnBrk="0" hangingPunct="1">
              <a:lnSpc>
                <a:spcPct val="90000"/>
              </a:lnSpc>
              <a:spcBef>
                <a:spcPts val="500"/>
              </a:spcBef>
              <a:spcAft>
                <a:spcPts val="800"/>
              </a:spcAft>
              <a:buFont typeface="Arial" panose="020B0604020202020204" pitchFamily="34" charset="0"/>
              <a:buNone/>
              <a:tabLst/>
              <a:defRPr sz="2400" kern="1200">
                <a:solidFill>
                  <a:schemeClr val="tx2"/>
                </a:solidFill>
                <a:latin typeface="Arial" panose="020B0604020202020204" pitchFamily="34" charset="0"/>
                <a:ea typeface="+mn-ea"/>
                <a:cs typeface="Arial" panose="020B0604020202020204" pitchFamily="34" charset="0"/>
              </a:defRPr>
            </a:lvl3pPr>
            <a:lvl4pPr marL="228600" indent="-223838" algn="l" defTabSz="914400" rtl="0" eaLnBrk="1" latinLnBrk="0" hangingPunct="1">
              <a:lnSpc>
                <a:spcPct val="90000"/>
              </a:lnSpc>
              <a:spcBef>
                <a:spcPts val="500"/>
              </a:spcBef>
              <a:spcAft>
                <a:spcPts val="800"/>
              </a:spcAft>
              <a:buFont typeface="Arial" panose="020B0604020202020204" pitchFamily="34" charset="0"/>
              <a:buChar char="•"/>
              <a:tabLst/>
              <a:defRPr sz="1800" kern="1200">
                <a:solidFill>
                  <a:schemeClr val="tx2"/>
                </a:solidFill>
                <a:latin typeface="Arial" panose="020B0604020202020204" pitchFamily="34" charset="0"/>
                <a:ea typeface="+mn-ea"/>
                <a:cs typeface="Arial" panose="020B0604020202020204" pitchFamily="34" charset="0"/>
              </a:defRPr>
            </a:lvl4pPr>
            <a:lvl5pPr marL="233363" indent="-227013" algn="l" defTabSz="914400" rtl="0" eaLnBrk="1" latinLnBrk="0" hangingPunct="1">
              <a:lnSpc>
                <a:spcPct val="90000"/>
              </a:lnSpc>
              <a:spcBef>
                <a:spcPts val="500"/>
              </a:spcBef>
              <a:spcAft>
                <a:spcPts val="800"/>
              </a:spcAft>
              <a:buClr>
                <a:schemeClr val="accent1"/>
              </a:buClr>
              <a:buFont typeface="+mj-lt"/>
              <a:buAutoNum type="arabicPeriod"/>
              <a:tabLst/>
              <a:defRPr sz="1800" kern="1200">
                <a:solidFill>
                  <a:schemeClr val="tx2"/>
                </a:solidFill>
                <a:latin typeface="Arial" panose="020B0604020202020204" pitchFamily="34" charset="0"/>
                <a:ea typeface="+mn-ea"/>
                <a:cs typeface="Arial" panose="020B0604020202020204" pitchFamily="34" charset="0"/>
              </a:defRPr>
            </a:lvl5pPr>
            <a:lvl6pPr marL="460375" indent="-174625" algn="l" defTabSz="914400" rtl="0" eaLnBrk="1" latinLnBrk="0" hangingPunct="1">
              <a:lnSpc>
                <a:spcPct val="90000"/>
              </a:lnSpc>
              <a:spcBef>
                <a:spcPts val="500"/>
              </a:spcBef>
              <a:buFont typeface="System Font Regular"/>
              <a:buChar char="-"/>
              <a:tabLst/>
              <a:defRPr sz="1800" kern="1200">
                <a:solidFill>
                  <a:schemeClr val="tx2"/>
                </a:solidFill>
                <a:latin typeface="Arial" panose="020B0604020202020204" pitchFamily="34" charset="0"/>
                <a:ea typeface="+mn-ea"/>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10000"/>
              </a:lnSpc>
              <a:spcBef>
                <a:spcPts val="0"/>
              </a:spcBef>
              <a:spcAft>
                <a:spcPts val="200"/>
              </a:spcAft>
            </a:pPr>
            <a:r>
              <a:rPr lang="en-US" sz="1400" b="1" dirty="0"/>
              <a:t>Text Gray</a:t>
            </a:r>
          </a:p>
          <a:p>
            <a:pPr marL="114300" lvl="2" indent="-107950">
              <a:lnSpc>
                <a:spcPct val="110000"/>
              </a:lnSpc>
              <a:spcBef>
                <a:spcPts val="0"/>
              </a:spcBef>
              <a:spcAft>
                <a:spcPts val="200"/>
              </a:spcAft>
              <a:buFont typeface="Arial" panose="020B0604020202020204" pitchFamily="34" charset="0"/>
              <a:buChar char="•"/>
            </a:pPr>
            <a:r>
              <a:rPr lang="en-US" sz="1400" dirty="0"/>
              <a:t>Subheads and text</a:t>
            </a:r>
          </a:p>
          <a:p>
            <a:pPr marL="114300" lvl="2" indent="-107950">
              <a:lnSpc>
                <a:spcPct val="110000"/>
              </a:lnSpc>
              <a:spcBef>
                <a:spcPts val="0"/>
              </a:spcBef>
              <a:spcAft>
                <a:spcPts val="200"/>
              </a:spcAft>
              <a:buFont typeface="Arial" panose="020B0604020202020204" pitchFamily="34" charset="0"/>
              <a:buChar char="•"/>
            </a:pPr>
            <a:r>
              <a:rPr lang="en-US" sz="1400" dirty="0"/>
              <a:t>Charts and graphs</a:t>
            </a:r>
          </a:p>
        </p:txBody>
      </p:sp>
      <p:sp>
        <p:nvSpPr>
          <p:cNvPr id="24" name="Text Placeholder 3">
            <a:extLst>
              <a:ext uri="{FF2B5EF4-FFF2-40B4-BE49-F238E27FC236}">
                <a16:creationId xmlns:a16="http://schemas.microsoft.com/office/drawing/2014/main" id="{75446589-3D4F-C041-A36C-77072F8D71A3}"/>
              </a:ext>
            </a:extLst>
          </p:cNvPr>
          <p:cNvSpPr txBox="1">
            <a:spLocks/>
          </p:cNvSpPr>
          <p:nvPr/>
        </p:nvSpPr>
        <p:spPr>
          <a:xfrm>
            <a:off x="7749208" y="5390866"/>
            <a:ext cx="1745974" cy="743858"/>
          </a:xfrm>
          <a:prstGeom prst="rect">
            <a:avLst/>
          </a:prstGeom>
        </p:spPr>
        <p:txBody>
          <a:bodyPr wrap="square" lIns="0" tIns="0" rIns="0" bIns="0">
            <a:spAutoFit/>
          </a:bodyPr>
          <a:lstStyle>
            <a:lvl1pPr marL="0" indent="0" algn="l" defTabSz="914400" rtl="0" eaLnBrk="1" latinLnBrk="0" hangingPunct="1">
              <a:lnSpc>
                <a:spcPct val="90000"/>
              </a:lnSpc>
              <a:spcBef>
                <a:spcPts val="1000"/>
              </a:spcBef>
              <a:spcAft>
                <a:spcPts val="800"/>
              </a:spcAft>
              <a:buFont typeface="Arial" panose="020B0604020202020204" pitchFamily="34" charset="0"/>
              <a:buNone/>
              <a:defRPr sz="3200" b="0" i="0" kern="1200">
                <a:solidFill>
                  <a:schemeClr val="tx2"/>
                </a:solidFill>
                <a:latin typeface="Arial" panose="020B0604020202020204" pitchFamily="34" charset="0"/>
                <a:ea typeface="+mn-ea"/>
                <a:cs typeface="Arial" panose="020B0604020202020204" pitchFamily="34" charset="0"/>
              </a:defRPr>
            </a:lvl1pPr>
            <a:lvl2pPr marL="6350" indent="0" algn="l" defTabSz="914400" rtl="0" eaLnBrk="1" latinLnBrk="0" hangingPunct="1">
              <a:lnSpc>
                <a:spcPct val="90000"/>
              </a:lnSpc>
              <a:spcBef>
                <a:spcPts val="500"/>
              </a:spcBef>
              <a:spcAft>
                <a:spcPts val="800"/>
              </a:spcAft>
              <a:buFont typeface="Arial" panose="020B0604020202020204" pitchFamily="34" charset="0"/>
              <a:buNone/>
              <a:tabLst/>
              <a:defRPr sz="2400" b="1" i="0" kern="1200">
                <a:solidFill>
                  <a:schemeClr val="accent1"/>
                </a:solidFill>
                <a:latin typeface="Arial" panose="020B0604020202020204" pitchFamily="34" charset="0"/>
                <a:ea typeface="+mn-ea"/>
                <a:cs typeface="Arial" panose="020B0604020202020204" pitchFamily="34" charset="0"/>
              </a:defRPr>
            </a:lvl2pPr>
            <a:lvl3pPr marL="6350" indent="0" algn="l" defTabSz="914400" rtl="0" eaLnBrk="1" latinLnBrk="0" hangingPunct="1">
              <a:lnSpc>
                <a:spcPct val="90000"/>
              </a:lnSpc>
              <a:spcBef>
                <a:spcPts val="500"/>
              </a:spcBef>
              <a:spcAft>
                <a:spcPts val="800"/>
              </a:spcAft>
              <a:buFont typeface="Arial" panose="020B0604020202020204" pitchFamily="34" charset="0"/>
              <a:buNone/>
              <a:tabLst/>
              <a:defRPr sz="2400" kern="1200">
                <a:solidFill>
                  <a:schemeClr val="tx2"/>
                </a:solidFill>
                <a:latin typeface="Arial" panose="020B0604020202020204" pitchFamily="34" charset="0"/>
                <a:ea typeface="+mn-ea"/>
                <a:cs typeface="Arial" panose="020B0604020202020204" pitchFamily="34" charset="0"/>
              </a:defRPr>
            </a:lvl3pPr>
            <a:lvl4pPr marL="228600" indent="-223838" algn="l" defTabSz="914400" rtl="0" eaLnBrk="1" latinLnBrk="0" hangingPunct="1">
              <a:lnSpc>
                <a:spcPct val="90000"/>
              </a:lnSpc>
              <a:spcBef>
                <a:spcPts val="500"/>
              </a:spcBef>
              <a:spcAft>
                <a:spcPts val="800"/>
              </a:spcAft>
              <a:buFont typeface="Arial" panose="020B0604020202020204" pitchFamily="34" charset="0"/>
              <a:buChar char="•"/>
              <a:tabLst/>
              <a:defRPr sz="1800" kern="1200">
                <a:solidFill>
                  <a:schemeClr val="tx2"/>
                </a:solidFill>
                <a:latin typeface="Arial" panose="020B0604020202020204" pitchFamily="34" charset="0"/>
                <a:ea typeface="+mn-ea"/>
                <a:cs typeface="Arial" panose="020B0604020202020204" pitchFamily="34" charset="0"/>
              </a:defRPr>
            </a:lvl4pPr>
            <a:lvl5pPr marL="233363" indent="-227013" algn="l" defTabSz="914400" rtl="0" eaLnBrk="1" latinLnBrk="0" hangingPunct="1">
              <a:lnSpc>
                <a:spcPct val="90000"/>
              </a:lnSpc>
              <a:spcBef>
                <a:spcPts val="500"/>
              </a:spcBef>
              <a:spcAft>
                <a:spcPts val="800"/>
              </a:spcAft>
              <a:buClr>
                <a:schemeClr val="accent1"/>
              </a:buClr>
              <a:buFont typeface="+mj-lt"/>
              <a:buAutoNum type="arabicPeriod"/>
              <a:tabLst/>
              <a:defRPr sz="1800" kern="1200">
                <a:solidFill>
                  <a:schemeClr val="tx2"/>
                </a:solidFill>
                <a:latin typeface="Arial" panose="020B0604020202020204" pitchFamily="34" charset="0"/>
                <a:ea typeface="+mn-ea"/>
                <a:cs typeface="Arial" panose="020B0604020202020204" pitchFamily="34" charset="0"/>
              </a:defRPr>
            </a:lvl5pPr>
            <a:lvl6pPr marL="460375" indent="-174625" algn="l" defTabSz="914400" rtl="0" eaLnBrk="1" latinLnBrk="0" hangingPunct="1">
              <a:lnSpc>
                <a:spcPct val="90000"/>
              </a:lnSpc>
              <a:spcBef>
                <a:spcPts val="500"/>
              </a:spcBef>
              <a:buFont typeface="System Font Regular"/>
              <a:buChar char="-"/>
              <a:tabLst/>
              <a:defRPr sz="1800" kern="1200">
                <a:solidFill>
                  <a:schemeClr val="tx2"/>
                </a:solidFill>
                <a:latin typeface="Arial" panose="020B0604020202020204" pitchFamily="34" charset="0"/>
                <a:ea typeface="+mn-ea"/>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10000"/>
              </a:lnSpc>
              <a:spcBef>
                <a:spcPts val="0"/>
              </a:spcBef>
              <a:spcAft>
                <a:spcPts val="200"/>
              </a:spcAft>
            </a:pPr>
            <a:r>
              <a:rPr lang="en-US" sz="1400" b="1" dirty="0"/>
              <a:t>Insurance Blue </a:t>
            </a:r>
          </a:p>
          <a:p>
            <a:pPr marL="114300" lvl="2" indent="-107950">
              <a:lnSpc>
                <a:spcPct val="110000"/>
              </a:lnSpc>
              <a:spcBef>
                <a:spcPts val="0"/>
              </a:spcBef>
              <a:spcAft>
                <a:spcPts val="200"/>
              </a:spcAft>
              <a:buFont typeface="Arial" panose="020B0604020202020204" pitchFamily="34" charset="0"/>
              <a:buChar char="•"/>
            </a:pPr>
            <a:r>
              <a:rPr lang="en-US" sz="1400" dirty="0"/>
              <a:t>Charts and graphs</a:t>
            </a:r>
          </a:p>
          <a:p>
            <a:pPr marL="114300" lvl="2" indent="-107950">
              <a:lnSpc>
                <a:spcPct val="110000"/>
              </a:lnSpc>
              <a:spcBef>
                <a:spcPts val="0"/>
              </a:spcBef>
              <a:spcAft>
                <a:spcPts val="200"/>
              </a:spcAft>
              <a:buFont typeface="Arial" panose="020B0604020202020204" pitchFamily="34" charset="0"/>
              <a:buChar char="•"/>
            </a:pPr>
            <a:r>
              <a:rPr lang="en-US" sz="1400" dirty="0"/>
              <a:t>Hyperlinks</a:t>
            </a:r>
          </a:p>
        </p:txBody>
      </p:sp>
    </p:spTree>
    <p:extLst>
      <p:ext uri="{BB962C8B-B14F-4D97-AF65-F5344CB8AC3E}">
        <p14:creationId xmlns:p14="http://schemas.microsoft.com/office/powerpoint/2010/main" val="9278460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8EFE8-0861-4742-A722-BA97DB575B35}"/>
              </a:ext>
            </a:extLst>
          </p:cNvPr>
          <p:cNvSpPr>
            <a:spLocks noGrp="1"/>
          </p:cNvSpPr>
          <p:nvPr>
            <p:ph type="title"/>
          </p:nvPr>
        </p:nvSpPr>
        <p:spPr/>
        <p:txBody>
          <a:bodyPr/>
          <a:lstStyle/>
          <a:p>
            <a:r>
              <a:rPr lang="en-US" dirty="0"/>
              <a:t>Text formatting</a:t>
            </a:r>
          </a:p>
        </p:txBody>
      </p:sp>
      <p:sp>
        <p:nvSpPr>
          <p:cNvPr id="17" name="Content Placeholder 16">
            <a:extLst>
              <a:ext uri="{FF2B5EF4-FFF2-40B4-BE49-F238E27FC236}">
                <a16:creationId xmlns:a16="http://schemas.microsoft.com/office/drawing/2014/main" id="{E8B4AEF9-3432-4343-92F9-DAB1FF89ACBB}"/>
              </a:ext>
            </a:extLst>
          </p:cNvPr>
          <p:cNvSpPr>
            <a:spLocks noGrp="1"/>
          </p:cNvSpPr>
          <p:nvPr>
            <p:ph sz="half" idx="1"/>
          </p:nvPr>
        </p:nvSpPr>
        <p:spPr>
          <a:xfrm>
            <a:off x="423862" y="1600199"/>
            <a:ext cx="4598712" cy="4435475"/>
          </a:xfrm>
        </p:spPr>
        <p:txBody>
          <a:bodyPr/>
          <a:lstStyle/>
          <a:p>
            <a:pPr marL="12700" lvl="2" indent="0">
              <a:buNone/>
            </a:pPr>
            <a:r>
              <a:rPr lang="en-US" sz="1600" dirty="0"/>
              <a:t>When you choose a layout from the master slides, </a:t>
            </a:r>
            <a:br>
              <a:rPr lang="en-US" sz="1600" dirty="0"/>
            </a:br>
            <a:r>
              <a:rPr lang="en-US" sz="1600" dirty="0"/>
              <a:t>the levels of text can be automatically formatted using standard styles. </a:t>
            </a:r>
          </a:p>
          <a:p>
            <a:pPr marL="12700" lvl="2" indent="0">
              <a:buNone/>
            </a:pPr>
            <a:r>
              <a:rPr lang="en-US" sz="1600" dirty="0"/>
              <a:t>The column at right shows standard text levels. </a:t>
            </a:r>
            <a:br>
              <a:rPr lang="en-US" sz="1600" dirty="0"/>
            </a:br>
            <a:r>
              <a:rPr lang="en-US" sz="1600" dirty="0"/>
              <a:t>Please try to use these standard styles as much as possible and alter only when necessary to accommodate content. </a:t>
            </a:r>
          </a:p>
          <a:p>
            <a:pPr marL="12700" lvl="2" indent="0">
              <a:buNone/>
            </a:pPr>
            <a:r>
              <a:rPr lang="en-US" sz="1600" dirty="0"/>
              <a:t>Text styles are accessed through the “Indent more” and “Indent less” buttons, shown here:</a:t>
            </a:r>
          </a:p>
          <a:p>
            <a:pPr marL="12700" lvl="2" indent="0">
              <a:buNone/>
            </a:pPr>
            <a:endParaRPr lang="en-US" sz="1600" dirty="0"/>
          </a:p>
          <a:p>
            <a:pPr marL="12700"/>
            <a:endParaRPr lang="en-US" sz="1600" dirty="0"/>
          </a:p>
        </p:txBody>
      </p:sp>
      <p:sp>
        <p:nvSpPr>
          <p:cNvPr id="44" name="Content Placeholder 43">
            <a:extLst>
              <a:ext uri="{FF2B5EF4-FFF2-40B4-BE49-F238E27FC236}">
                <a16:creationId xmlns:a16="http://schemas.microsoft.com/office/drawing/2014/main" id="{FB19045F-2670-3243-A3C9-0BB558CEF0FF}"/>
              </a:ext>
            </a:extLst>
          </p:cNvPr>
          <p:cNvSpPr>
            <a:spLocks noGrp="1"/>
          </p:cNvSpPr>
          <p:nvPr>
            <p:ph sz="half" idx="2"/>
          </p:nvPr>
        </p:nvSpPr>
        <p:spPr>
          <a:xfrm>
            <a:off x="6095999" y="1600200"/>
            <a:ext cx="5668963" cy="4435475"/>
          </a:xfrm>
        </p:spPr>
        <p:txBody>
          <a:bodyPr/>
          <a:lstStyle/>
          <a:p>
            <a:r>
              <a:rPr lang="en-US" dirty="0"/>
              <a:t>First level Arial Black</a:t>
            </a:r>
          </a:p>
          <a:p>
            <a:pPr lvl="1"/>
            <a:r>
              <a:rPr lang="en-US" dirty="0"/>
              <a:t>Second level Arial Regular</a:t>
            </a:r>
          </a:p>
          <a:p>
            <a:pPr lvl="2"/>
            <a:r>
              <a:rPr lang="en-US" dirty="0"/>
              <a:t>Third level (bullet) Arial Regular</a:t>
            </a:r>
          </a:p>
          <a:p>
            <a:pPr lvl="3"/>
            <a:r>
              <a:rPr lang="en-US" dirty="0"/>
              <a:t>Fourth level (bullet) Arial Regular</a:t>
            </a:r>
          </a:p>
          <a:p>
            <a:pPr lvl="4"/>
            <a:r>
              <a:rPr lang="en-US" dirty="0"/>
              <a:t>Fifth level (bullet) Arial Regular</a:t>
            </a:r>
          </a:p>
          <a:p>
            <a:pPr lvl="4"/>
            <a:endParaRPr lang="en-US" dirty="0"/>
          </a:p>
          <a:p>
            <a:r>
              <a:rPr lang="en-US" dirty="0"/>
              <a:t>Line spacing</a:t>
            </a:r>
          </a:p>
          <a:p>
            <a:pPr lvl="1"/>
            <a:r>
              <a:rPr lang="en-US" dirty="0"/>
              <a:t>Slide titles, large quotes and section header text is set at Single (1.0) line spacing line spacing.</a:t>
            </a:r>
          </a:p>
          <a:p>
            <a:pPr lvl="1"/>
            <a:r>
              <a:rPr lang="en-US" dirty="0"/>
              <a:t>Paragraph text is set at Multiple 1.1 line spacing.</a:t>
            </a:r>
          </a:p>
        </p:txBody>
      </p:sp>
      <p:sp>
        <p:nvSpPr>
          <p:cNvPr id="11" name="Text Placeholder 2">
            <a:extLst>
              <a:ext uri="{FF2B5EF4-FFF2-40B4-BE49-F238E27FC236}">
                <a16:creationId xmlns:a16="http://schemas.microsoft.com/office/drawing/2014/main" id="{D2F9DF75-0AC7-8845-BCF3-3FCB57AEC743}"/>
              </a:ext>
            </a:extLst>
          </p:cNvPr>
          <p:cNvSpPr txBox="1">
            <a:spLocks/>
          </p:cNvSpPr>
          <p:nvPr/>
        </p:nvSpPr>
        <p:spPr>
          <a:xfrm>
            <a:off x="7248939" y="2473325"/>
            <a:ext cx="5632450" cy="4480560"/>
          </a:xfrm>
          <a:prstGeom prst="rect">
            <a:avLst/>
          </a:prstGeom>
        </p:spPr>
        <p:txBody>
          <a:bodyPr vert="horz" lIns="0" tIns="0" rIns="182880" bIns="0" rtlCol="0">
            <a:noAutofit/>
          </a:bodyPr>
          <a:lstStyle>
            <a:lvl1pPr marL="0" indent="0" algn="l" defTabSz="914400" rtl="0" eaLnBrk="1" latinLnBrk="0" hangingPunct="1">
              <a:lnSpc>
                <a:spcPct val="90000"/>
              </a:lnSpc>
              <a:spcBef>
                <a:spcPts val="1000"/>
              </a:spcBef>
              <a:spcAft>
                <a:spcPts val="800"/>
              </a:spcAft>
              <a:buFont typeface="Arial" panose="020B0604020202020204" pitchFamily="34" charset="0"/>
              <a:buNone/>
              <a:defRPr sz="3200" b="0" i="0" kern="1200">
                <a:solidFill>
                  <a:schemeClr val="tx2"/>
                </a:solidFill>
                <a:latin typeface="Arial" panose="020B0604020202020204" pitchFamily="34" charset="0"/>
                <a:ea typeface="+mn-ea"/>
                <a:cs typeface="Arial" panose="020B0604020202020204" pitchFamily="34" charset="0"/>
              </a:defRPr>
            </a:lvl1pPr>
            <a:lvl2pPr marL="6350" indent="0" algn="l" defTabSz="914400" rtl="0" eaLnBrk="1" latinLnBrk="0" hangingPunct="1">
              <a:lnSpc>
                <a:spcPct val="90000"/>
              </a:lnSpc>
              <a:spcBef>
                <a:spcPts val="500"/>
              </a:spcBef>
              <a:spcAft>
                <a:spcPts val="800"/>
              </a:spcAft>
              <a:buFont typeface="Arial" panose="020B0604020202020204" pitchFamily="34" charset="0"/>
              <a:buNone/>
              <a:tabLst/>
              <a:defRPr sz="2400" b="1" i="0" kern="1200">
                <a:solidFill>
                  <a:schemeClr val="accent1"/>
                </a:solidFill>
                <a:latin typeface="Arial" panose="020B0604020202020204" pitchFamily="34" charset="0"/>
                <a:ea typeface="+mn-ea"/>
                <a:cs typeface="Arial" panose="020B0604020202020204" pitchFamily="34" charset="0"/>
              </a:defRPr>
            </a:lvl2pPr>
            <a:lvl3pPr marL="6350" indent="0" algn="l" defTabSz="914400" rtl="0" eaLnBrk="1" latinLnBrk="0" hangingPunct="1">
              <a:lnSpc>
                <a:spcPct val="90000"/>
              </a:lnSpc>
              <a:spcBef>
                <a:spcPts val="500"/>
              </a:spcBef>
              <a:spcAft>
                <a:spcPts val="800"/>
              </a:spcAft>
              <a:buFont typeface="Arial" panose="020B0604020202020204" pitchFamily="34" charset="0"/>
              <a:buNone/>
              <a:tabLst/>
              <a:defRPr sz="2400" kern="1200">
                <a:solidFill>
                  <a:schemeClr val="tx2"/>
                </a:solidFill>
                <a:latin typeface="Arial" panose="020B0604020202020204" pitchFamily="34" charset="0"/>
                <a:ea typeface="+mn-ea"/>
                <a:cs typeface="Arial" panose="020B0604020202020204" pitchFamily="34" charset="0"/>
              </a:defRPr>
            </a:lvl3pPr>
            <a:lvl4pPr marL="4762" indent="0" algn="l" defTabSz="914400" rtl="0" eaLnBrk="1" latinLnBrk="0" hangingPunct="1">
              <a:lnSpc>
                <a:spcPct val="100000"/>
              </a:lnSpc>
              <a:spcBef>
                <a:spcPts val="500"/>
              </a:spcBef>
              <a:spcAft>
                <a:spcPts val="800"/>
              </a:spcAft>
              <a:buFont typeface="Arial" panose="020B0604020202020204" pitchFamily="34" charset="0"/>
              <a:buNone/>
              <a:tabLst/>
              <a:defRPr sz="1800" kern="1200">
                <a:solidFill>
                  <a:schemeClr val="tx2"/>
                </a:solidFill>
                <a:latin typeface="Arial" panose="020B0604020202020204" pitchFamily="34" charset="0"/>
                <a:ea typeface="+mn-ea"/>
                <a:cs typeface="Arial" panose="020B0604020202020204" pitchFamily="34" charset="0"/>
              </a:defRPr>
            </a:lvl4pPr>
            <a:lvl5pPr marL="292100" indent="-285750" algn="l" defTabSz="914400" rtl="0" eaLnBrk="1" latinLnBrk="0" hangingPunct="1">
              <a:lnSpc>
                <a:spcPct val="100000"/>
              </a:lnSpc>
              <a:spcBef>
                <a:spcPts val="500"/>
              </a:spcBef>
              <a:spcAft>
                <a:spcPts val="800"/>
              </a:spcAft>
              <a:buClr>
                <a:schemeClr val="tx2"/>
              </a:buClr>
              <a:buFont typeface="Arial" panose="020B0604020202020204" pitchFamily="34" charset="0"/>
              <a:buChar char="•"/>
              <a:tabLst/>
              <a:defRPr sz="1800" kern="1200">
                <a:solidFill>
                  <a:schemeClr val="tx2"/>
                </a:solidFill>
                <a:latin typeface="Arial" panose="020B0604020202020204" pitchFamily="34" charset="0"/>
                <a:ea typeface="+mn-ea"/>
                <a:cs typeface="Arial" panose="020B0604020202020204" pitchFamily="34" charset="0"/>
              </a:defRPr>
            </a:lvl5pPr>
            <a:lvl6pPr marL="290513" indent="-284163" algn="l" defTabSz="914400" rtl="0" eaLnBrk="1" latinLnBrk="0" hangingPunct="1">
              <a:lnSpc>
                <a:spcPct val="100000"/>
              </a:lnSpc>
              <a:spcBef>
                <a:spcPts val="500"/>
              </a:spcBef>
              <a:buClr>
                <a:schemeClr val="accent1"/>
              </a:buClr>
              <a:buFont typeface="+mj-lt"/>
              <a:buAutoNum type="arabicPeriod"/>
              <a:tabLst/>
              <a:defRPr sz="1800" kern="1200">
                <a:solidFill>
                  <a:schemeClr val="tx2"/>
                </a:solidFill>
                <a:latin typeface="Arial" panose="020B0604020202020204" pitchFamily="34" charset="0"/>
                <a:ea typeface="+mn-ea"/>
                <a:cs typeface="Arial" panose="020B0604020202020204" pitchFamily="34" charset="0"/>
              </a:defRPr>
            </a:lvl6pPr>
            <a:lvl7pPr marL="576263" indent="-233363" algn="l" defTabSz="914400" rtl="0" eaLnBrk="1" latinLnBrk="0" hangingPunct="1">
              <a:lnSpc>
                <a:spcPct val="100000"/>
              </a:lnSpc>
              <a:spcBef>
                <a:spcPts val="0"/>
              </a:spcBef>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pic>
        <p:nvPicPr>
          <p:cNvPr id="8" name="Picture 7">
            <a:extLst>
              <a:ext uri="{FF2B5EF4-FFF2-40B4-BE49-F238E27FC236}">
                <a16:creationId xmlns:a16="http://schemas.microsoft.com/office/drawing/2014/main" id="{9F111FC9-6114-DC42-AAF8-1FB98C1E9F1B}"/>
              </a:ext>
            </a:extLst>
          </p:cNvPr>
          <p:cNvPicPr>
            <a:picLocks noChangeAspect="1"/>
          </p:cNvPicPr>
          <p:nvPr/>
        </p:nvPicPr>
        <p:blipFill>
          <a:blip r:embed="rId2"/>
          <a:stretch>
            <a:fillRect/>
          </a:stretch>
        </p:blipFill>
        <p:spPr>
          <a:xfrm>
            <a:off x="3991962" y="3977208"/>
            <a:ext cx="712560" cy="431854"/>
          </a:xfrm>
          <a:prstGeom prst="rect">
            <a:avLst/>
          </a:prstGeom>
        </p:spPr>
      </p:pic>
    </p:spTree>
    <p:extLst>
      <p:ext uri="{BB962C8B-B14F-4D97-AF65-F5344CB8AC3E}">
        <p14:creationId xmlns:p14="http://schemas.microsoft.com/office/powerpoint/2010/main" val="448681007"/>
      </p:ext>
    </p:extLst>
  </p:cSld>
  <p:clrMapOvr>
    <a:masterClrMapping/>
  </p:clrMapOvr>
</p:sld>
</file>

<file path=ppt/theme/theme1.xml><?xml version="1.0" encoding="utf-8"?>
<a:theme xmlns:a="http://schemas.openxmlformats.org/drawingml/2006/main" name="Office Theme">
  <a:themeElements>
    <a:clrScheme name="Custom 37">
      <a:dk1>
        <a:srgbClr val="3A373A"/>
      </a:dk1>
      <a:lt1>
        <a:srgbClr val="FFFFFF"/>
      </a:lt1>
      <a:dk2>
        <a:srgbClr val="3A383B"/>
      </a:dk2>
      <a:lt2>
        <a:srgbClr val="FFFFFF"/>
      </a:lt2>
      <a:accent1>
        <a:srgbClr val="112866"/>
      </a:accent1>
      <a:accent2>
        <a:srgbClr val="EF3B38"/>
      </a:accent2>
      <a:accent3>
        <a:srgbClr val="F7B718"/>
      </a:accent3>
      <a:accent4>
        <a:srgbClr val="0077D9"/>
      </a:accent4>
      <a:accent5>
        <a:srgbClr val="3A383B"/>
      </a:accent5>
      <a:accent6>
        <a:srgbClr val="979797"/>
      </a:accent6>
      <a:hlink>
        <a:srgbClr val="0077D9"/>
      </a:hlink>
      <a:folHlink>
        <a:srgbClr val="BBBBBB"/>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04befdc5-3837-4d69-ba95-947ba4e9000c">
      <UserInfo>
        <DisplayName/>
        <AccountId xsi:nil="true"/>
        <AccountType/>
      </UserInfo>
    </SharedWithUsers>
    <TaxCatchAll xmlns="04befdc5-3837-4d69-ba95-947ba4e9000c" xsi:nil="true"/>
    <lcf76f155ced4ddcb4097134ff3c332f xmlns="125fca1e-b687-4bc2-a1c6-59a84a7526d1">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242352CA407D146B8EC7D45C8C390FC" ma:contentTypeVersion="16" ma:contentTypeDescription="Create a new document." ma:contentTypeScope="" ma:versionID="34d337ca2d0654adf4d9de862cb65b14">
  <xsd:schema xmlns:xsd="http://www.w3.org/2001/XMLSchema" xmlns:xs="http://www.w3.org/2001/XMLSchema" xmlns:p="http://schemas.microsoft.com/office/2006/metadata/properties" xmlns:ns2="125fca1e-b687-4bc2-a1c6-59a84a7526d1" xmlns:ns3="04befdc5-3837-4d69-ba95-947ba4e9000c" targetNamespace="http://schemas.microsoft.com/office/2006/metadata/properties" ma:root="true" ma:fieldsID="b189075f9417a31bfab4834bc1e5e5d9" ns2:_="" ns3:_="">
    <xsd:import namespace="125fca1e-b687-4bc2-a1c6-59a84a7526d1"/>
    <xsd:import namespace="04befdc5-3837-4d69-ba95-947ba4e9000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5fca1e-b687-4bc2-a1c6-59a84a7526d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168c609-2421-4786-bcc2-61a375607d21"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4befdc5-3837-4d69-ba95-947ba4e9000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f0daae8e-b1df-48c7-9a5b-de0000b4beea}" ma:internalName="TaxCatchAll" ma:showField="CatchAllData" ma:web="04befdc5-3837-4d69-ba95-947ba4e9000c">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E145083-E81F-4F05-A773-CF798A22D06B}">
  <ds:schemaRefs>
    <ds:schemaRef ds:uri="http://schemas.microsoft.com/sharepoint/v3/contenttype/forms"/>
  </ds:schemaRefs>
</ds:datastoreItem>
</file>

<file path=customXml/itemProps2.xml><?xml version="1.0" encoding="utf-8"?>
<ds:datastoreItem xmlns:ds="http://schemas.openxmlformats.org/officeDocument/2006/customXml" ds:itemID="{45F60BC5-5155-43DA-A152-3A4AAE524B5B}">
  <ds:schemaRefs>
    <ds:schemaRef ds:uri="http://schemas.openxmlformats.org/package/2006/metadata/core-properties"/>
    <ds:schemaRef ds:uri="http://purl.org/dc/terms/"/>
    <ds:schemaRef ds:uri="http://schemas.microsoft.com/office/infopath/2007/PartnerControls"/>
    <ds:schemaRef ds:uri="http://schemas.microsoft.com/office/2006/documentManagement/types"/>
    <ds:schemaRef ds:uri="http://purl.org/dc/elements/1.1/"/>
    <ds:schemaRef ds:uri="http://schemas.microsoft.com/office/2006/metadata/properties"/>
    <ds:schemaRef ds:uri="125fca1e-b687-4bc2-a1c6-59a84a7526d1"/>
    <ds:schemaRef ds:uri="04befdc5-3837-4d69-ba95-947ba4e9000c"/>
    <ds:schemaRef ds:uri="http://www.w3.org/XML/1998/namespace"/>
    <ds:schemaRef ds:uri="http://purl.org/dc/dcmitype/"/>
  </ds:schemaRefs>
</ds:datastoreItem>
</file>

<file path=customXml/itemProps3.xml><?xml version="1.0" encoding="utf-8"?>
<ds:datastoreItem xmlns:ds="http://schemas.openxmlformats.org/officeDocument/2006/customXml" ds:itemID="{E58304E4-196B-4CF7-9CBD-BF1AD11A1F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5fca1e-b687-4bc2-a1c6-59a84a7526d1"/>
    <ds:schemaRef ds:uri="04befdc5-3837-4d69-ba95-947ba4e900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10127</TotalTime>
  <Words>883</Words>
  <Application>Microsoft Office PowerPoint</Application>
  <PresentationFormat>Widescreen</PresentationFormat>
  <Paragraphs>97</Paragraphs>
  <Slides>16</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.Lucida Grande UI Regular</vt:lpstr>
      <vt:lpstr>Arial</vt:lpstr>
      <vt:lpstr>Arial Black</vt:lpstr>
      <vt:lpstr>Calibri</vt:lpstr>
      <vt:lpstr>McGivney</vt:lpstr>
      <vt:lpstr>McGivney Bold</vt:lpstr>
      <vt:lpstr>System Font Regular</vt:lpstr>
      <vt:lpstr>Office Theme</vt:lpstr>
      <vt:lpstr>PowerPoint Presentation</vt:lpstr>
      <vt:lpstr>PowerPoint Presentation</vt:lpstr>
      <vt:lpstr>Alternate  Title Slide</vt:lpstr>
      <vt:lpstr>Alternate Title Slide with photo</vt:lpstr>
      <vt:lpstr>Using the PowerPoint template</vt:lpstr>
      <vt:lpstr>Our Knights of Columbus PowerPoint template</vt:lpstr>
      <vt:lpstr>Using this template</vt:lpstr>
      <vt:lpstr>Colors</vt:lpstr>
      <vt:lpstr>Text formatting</vt:lpstr>
      <vt:lpstr>PowerPoint best practices</vt:lpstr>
      <vt:lpstr>Example slides</vt:lpstr>
      <vt:lpstr>Headline message goes here on a maximum of two lines</vt:lpstr>
      <vt:lpstr>Text title goes here without punctuation</vt:lpstr>
      <vt:lpstr>Content with picture</vt:lpstr>
      <vt:lpstr>Thank You</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Pelletier, Kristopher (NYC-FUB)</dc:creator>
  <cp:lastModifiedBy>Tristine, Lindsay</cp:lastModifiedBy>
  <cp:revision>71</cp:revision>
  <dcterms:created xsi:type="dcterms:W3CDTF">2020-04-02T18:45:28Z</dcterms:created>
  <dcterms:modified xsi:type="dcterms:W3CDTF">2025-10-07T14:46:22Z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0x0101005242352CA407D146B8EC7D45C8C390FC</vt:lpwstr>
  </property>
  <property fmtid="{D5CDD505-2E9C-101B-9397-08002B2CF9AE}" pid="3" name="_dlc_DocIdItemGuid">
    <vt:lpwstr>10558139-0fdc-446d-80cb-edf2dbf310e7</vt:lpwstr>
  </property>
  <property fmtid="{D5CDD505-2E9C-101B-9397-08002B2CF9AE}" pid="4" name="Order">
    <vt:r8>68600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MediaServiceImageTags">
    <vt:lpwstr/>
  </property>
</Properties>
</file>