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1" r:id="rId5"/>
  </p:sldMasterIdLst>
  <p:notesMasterIdLst>
    <p:notesMasterId r:id="rId27"/>
  </p:notesMasterIdLst>
  <p:sldIdLst>
    <p:sldId id="338" r:id="rId6"/>
    <p:sldId id="648" r:id="rId7"/>
    <p:sldId id="597" r:id="rId8"/>
    <p:sldId id="635" r:id="rId9"/>
    <p:sldId id="617" r:id="rId10"/>
    <p:sldId id="568" r:id="rId11"/>
    <p:sldId id="637" r:id="rId12"/>
    <p:sldId id="561" r:id="rId13"/>
    <p:sldId id="640" r:id="rId14"/>
    <p:sldId id="447" r:id="rId15"/>
    <p:sldId id="572" r:id="rId16"/>
    <p:sldId id="486" r:id="rId17"/>
    <p:sldId id="645" r:id="rId18"/>
    <p:sldId id="466" r:id="rId19"/>
    <p:sldId id="399" r:id="rId20"/>
    <p:sldId id="599" r:id="rId21"/>
    <p:sldId id="621" r:id="rId22"/>
    <p:sldId id="646" r:id="rId23"/>
    <p:sldId id="647" r:id="rId24"/>
    <p:sldId id="629" r:id="rId25"/>
    <p:sldId id="631"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mnitzer, Tyler" initials="LT" lastIdx="11" clrIdx="0"/>
  <p:cmAuthor id="2" name="Ryder, Emma" initials="RE" lastIdx="2" clrIdx="1">
    <p:extLst>
      <p:ext uri="{19B8F6BF-5375-455C-9EA6-DF929625EA0E}">
        <p15:presenceInfo xmlns:p15="http://schemas.microsoft.com/office/powerpoint/2012/main" userId="S::Emma.Ryder@kofc.org::86da436c-7d9d-48fc-b074-b5b603a6975a" providerId="AD"/>
      </p:ext>
    </p:extLst>
  </p:cmAuthor>
  <p:cmAuthor id="3" name="Perretta, Thomas J" initials="PTJ" lastIdx="1" clrIdx="2">
    <p:extLst>
      <p:ext uri="{19B8F6BF-5375-455C-9EA6-DF929625EA0E}">
        <p15:presenceInfo xmlns:p15="http://schemas.microsoft.com/office/powerpoint/2012/main" userId="S::thomas.perretta@kofc.org::0829331b-0bd3-424d-9e6a-40d898377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4472C4"/>
    <a:srgbClr val="275081"/>
    <a:srgbClr val="0A549E"/>
    <a:srgbClr val="094989"/>
    <a:srgbClr val="0C62B5"/>
    <a:srgbClr val="164B81"/>
    <a:srgbClr val="AC9352"/>
    <a:srgbClr val="902821"/>
    <a:srgbClr val="0F7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384" autoAdjust="0"/>
  </p:normalViewPr>
  <p:slideViewPr>
    <p:cSldViewPr snapToGrid="0">
      <p:cViewPr varScale="1">
        <p:scale>
          <a:sx n="87" d="100"/>
          <a:sy n="87" d="100"/>
        </p:scale>
        <p:origin x="330" y="78"/>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2" tIns="47111" rIns="94222"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2" tIns="47111" rIns="94222" bIns="47111" rtlCol="0"/>
          <a:lstStyle>
            <a:lvl1pPr algn="r">
              <a:defRPr sz="1200"/>
            </a:lvl1pPr>
          </a:lstStyle>
          <a:p>
            <a:fld id="{99942FAF-C538-4A84-8944-368B1433DF2D}" type="datetimeFigureOut">
              <a:rPr lang="en-US" smtClean="0"/>
              <a:t>10/29/2025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2" tIns="47111" rIns="94222" bIns="47111"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2" tIns="47111" rIns="94222"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2" tIns="47111" rIns="94222"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2" tIns="47111" rIns="94222" bIns="47111" rtlCol="0" anchor="b"/>
          <a:lstStyle>
            <a:lvl1pPr algn="r">
              <a:defRPr sz="1200"/>
            </a:lvl1pPr>
          </a:lstStyle>
          <a:p>
            <a:fld id="{3E99D664-D85C-40B5-91A4-E31A6AA4B42B}" type="slidenum">
              <a:rPr lang="en-US" smtClean="0"/>
              <a:t>‹#›</a:t>
            </a:fld>
            <a:endParaRPr lang="en-US"/>
          </a:p>
        </p:txBody>
      </p:sp>
    </p:spTree>
    <p:extLst>
      <p:ext uri="{BB962C8B-B14F-4D97-AF65-F5344CB8AC3E}">
        <p14:creationId xmlns:p14="http://schemas.microsoft.com/office/powerpoint/2010/main" val="150284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2</a:t>
            </a:fld>
            <a:endParaRPr lang="en-US" dirty="0">
              <a:solidFill>
                <a:prstClr val="black"/>
              </a:solidFill>
              <a:latin typeface="Calibri"/>
            </a:endParaRPr>
          </a:p>
        </p:txBody>
      </p:sp>
    </p:spTree>
    <p:extLst>
      <p:ext uri="{BB962C8B-B14F-4D97-AF65-F5344CB8AC3E}">
        <p14:creationId xmlns:p14="http://schemas.microsoft.com/office/powerpoint/2010/main" val="52143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11</a:t>
            </a:fld>
            <a:endParaRPr lang="en-US" dirty="0">
              <a:solidFill>
                <a:prstClr val="black"/>
              </a:solidFill>
              <a:latin typeface="Calibri"/>
            </a:endParaRPr>
          </a:p>
        </p:txBody>
      </p:sp>
    </p:spTree>
    <p:extLst>
      <p:ext uri="{BB962C8B-B14F-4D97-AF65-F5344CB8AC3E}">
        <p14:creationId xmlns:p14="http://schemas.microsoft.com/office/powerpoint/2010/main" val="384660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12</a:t>
            </a:fld>
            <a:endParaRPr lang="en-US" dirty="0">
              <a:solidFill>
                <a:prstClr val="black"/>
              </a:solidFill>
              <a:latin typeface="Calibri"/>
            </a:endParaRPr>
          </a:p>
        </p:txBody>
      </p:sp>
    </p:spTree>
    <p:extLst>
      <p:ext uri="{BB962C8B-B14F-4D97-AF65-F5344CB8AC3E}">
        <p14:creationId xmlns:p14="http://schemas.microsoft.com/office/powerpoint/2010/main" val="57483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13</a:t>
            </a:fld>
            <a:endParaRPr lang="en-US" dirty="0">
              <a:solidFill>
                <a:prstClr val="black"/>
              </a:solidFill>
              <a:latin typeface="Calibri"/>
            </a:endParaRPr>
          </a:p>
        </p:txBody>
      </p:sp>
    </p:spTree>
    <p:extLst>
      <p:ext uri="{BB962C8B-B14F-4D97-AF65-F5344CB8AC3E}">
        <p14:creationId xmlns:p14="http://schemas.microsoft.com/office/powerpoint/2010/main" val="360890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8116">
              <a:defRPr/>
            </a:pPr>
            <a:fld id="{3E99D664-D85C-40B5-91A4-E31A6AA4B42B}" type="slidenum">
              <a:rPr lang="en-US">
                <a:solidFill>
                  <a:prstClr val="black"/>
                </a:solidFill>
                <a:latin typeface="Calibri"/>
              </a:rPr>
              <a:pPr defTabSz="928116">
                <a:defRPr/>
              </a:pPr>
              <a:t>14</a:t>
            </a:fld>
            <a:endParaRPr lang="en-US">
              <a:solidFill>
                <a:prstClr val="black"/>
              </a:solidFill>
              <a:latin typeface="Calibri"/>
            </a:endParaRPr>
          </a:p>
        </p:txBody>
      </p:sp>
    </p:spTree>
    <p:extLst>
      <p:ext uri="{BB962C8B-B14F-4D97-AF65-F5344CB8AC3E}">
        <p14:creationId xmlns:p14="http://schemas.microsoft.com/office/powerpoint/2010/main" val="109958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free and affordable tools available to council leadership so that the business and charity of a council can continue remotely. We are going to briefly introduce you to a few that the Supreme Office is familiar with, and that you have shared with us. The resources mentioned in this presentation are by no means exhaustive. Feel free to use and explore other tools that are not mentioned. </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15</a:t>
            </a:fld>
            <a:endParaRPr lang="en-US" dirty="0">
              <a:solidFill>
                <a:prstClr val="black"/>
              </a:solidFill>
              <a:latin typeface="Calibri"/>
            </a:endParaRPr>
          </a:p>
        </p:txBody>
      </p:sp>
    </p:spTree>
    <p:extLst>
      <p:ext uri="{BB962C8B-B14F-4D97-AF65-F5344CB8AC3E}">
        <p14:creationId xmlns:p14="http://schemas.microsoft.com/office/powerpoint/2010/main" val="3816422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9D664-D85C-40B5-91A4-E31A6AA4B42B}" type="slidenum">
              <a:rPr lang="en-US" smtClean="0"/>
              <a:t>16</a:t>
            </a:fld>
            <a:endParaRPr lang="en-US"/>
          </a:p>
        </p:txBody>
      </p:sp>
    </p:spTree>
    <p:extLst>
      <p:ext uri="{BB962C8B-B14F-4D97-AF65-F5344CB8AC3E}">
        <p14:creationId xmlns:p14="http://schemas.microsoft.com/office/powerpoint/2010/main" val="174758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86CF9-7688-4BC8-928A-BF2093FD289E}" type="slidenum">
              <a:rPr lang="en-US" smtClean="0"/>
              <a:t>18</a:t>
            </a:fld>
            <a:endParaRPr lang="en-US" dirty="0"/>
          </a:p>
        </p:txBody>
      </p:sp>
    </p:spTree>
    <p:extLst>
      <p:ext uri="{BB962C8B-B14F-4D97-AF65-F5344CB8AC3E}">
        <p14:creationId xmlns:p14="http://schemas.microsoft.com/office/powerpoint/2010/main" val="270999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86CF9-7688-4BC8-928A-BF2093FD289E}" type="slidenum">
              <a:rPr lang="en-US" smtClean="0"/>
              <a:t>19</a:t>
            </a:fld>
            <a:endParaRPr lang="en-US" dirty="0"/>
          </a:p>
        </p:txBody>
      </p:sp>
    </p:spTree>
    <p:extLst>
      <p:ext uri="{BB962C8B-B14F-4D97-AF65-F5344CB8AC3E}">
        <p14:creationId xmlns:p14="http://schemas.microsoft.com/office/powerpoint/2010/main" val="361555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practices on this slide will minimize your technical issues as well as the awkwardness that might come from video conferencing. First, it’s always important to test the platform by having a dry run with some council officers or a small group of members from the council. An officers meeting prior to your business meeting is a great place to test. Additionally, you’ll want to explore the rooms of your house to find a comfortable, yet remote area with a strong </a:t>
            </a:r>
            <a:r>
              <a:rPr lang="en-US" dirty="0" err="1"/>
              <a:t>wifi</a:t>
            </a:r>
            <a:r>
              <a:rPr lang="en-US" dirty="0"/>
              <a:t> signal if you are using a laptop or </a:t>
            </a:r>
            <a:r>
              <a:rPr lang="en-US" dirty="0" err="1"/>
              <a:t>ipad</a:t>
            </a:r>
            <a:r>
              <a:rPr lang="en-US" dirty="0"/>
              <a:t>. </a:t>
            </a:r>
          </a:p>
          <a:p>
            <a:endParaRPr lang="en-US" dirty="0"/>
          </a:p>
          <a:p>
            <a:r>
              <a:rPr lang="en-US" dirty="0"/>
              <a:t>If you have headphones with a mic, or a Bluetooth headset – we encourage you to use those. It will be easier for you to hear the conversation as well as be heard when you speak. Built-in computer audio is not always the best. </a:t>
            </a:r>
          </a:p>
          <a:p>
            <a:endParaRPr lang="en-US" dirty="0"/>
          </a:p>
          <a:p>
            <a:r>
              <a:rPr lang="en-US" dirty="0"/>
              <a:t>When you aren’t talking, use the mute feature. Simply clicking the microphone icon will mute and unmute you and significantly reduce the background noise and any interference that may occur. </a:t>
            </a:r>
          </a:p>
          <a:p>
            <a:endParaRPr lang="en-US" dirty="0"/>
          </a:p>
          <a:p>
            <a:r>
              <a:rPr lang="en-US" dirty="0"/>
              <a:t>Lastly, easy ways to gain consensus and check in with members is to ask for a raise of hands if someone wants to speak, or a thumbs up or thumbs down motion for positive or negative reaction and consensus. You’ll learn other valuable ways to communicate effectively during your test run. </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20</a:t>
            </a:fld>
            <a:endParaRPr lang="en-US" dirty="0">
              <a:solidFill>
                <a:prstClr val="black"/>
              </a:solidFill>
              <a:latin typeface="Calibri"/>
            </a:endParaRPr>
          </a:p>
        </p:txBody>
      </p:sp>
    </p:spTree>
    <p:extLst>
      <p:ext uri="{BB962C8B-B14F-4D97-AF65-F5344CB8AC3E}">
        <p14:creationId xmlns:p14="http://schemas.microsoft.com/office/powerpoint/2010/main" val="393918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3</a:t>
            </a:fld>
            <a:endParaRPr lang="en-US" dirty="0">
              <a:solidFill>
                <a:prstClr val="black"/>
              </a:solidFill>
              <a:latin typeface="Calibri"/>
            </a:endParaRPr>
          </a:p>
        </p:txBody>
      </p:sp>
    </p:spTree>
    <p:extLst>
      <p:ext uri="{BB962C8B-B14F-4D97-AF65-F5344CB8AC3E}">
        <p14:creationId xmlns:p14="http://schemas.microsoft.com/office/powerpoint/2010/main" val="333088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4</a:t>
            </a:fld>
            <a:endParaRPr lang="en-US" dirty="0">
              <a:solidFill>
                <a:prstClr val="black"/>
              </a:solidFill>
              <a:latin typeface="Calibri"/>
            </a:endParaRPr>
          </a:p>
        </p:txBody>
      </p:sp>
    </p:spTree>
    <p:extLst>
      <p:ext uri="{BB962C8B-B14F-4D97-AF65-F5344CB8AC3E}">
        <p14:creationId xmlns:p14="http://schemas.microsoft.com/office/powerpoint/2010/main" val="11227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5</a:t>
            </a:fld>
            <a:endParaRPr lang="en-US" dirty="0">
              <a:solidFill>
                <a:prstClr val="black"/>
              </a:solidFill>
              <a:latin typeface="Calibri"/>
            </a:endParaRPr>
          </a:p>
        </p:txBody>
      </p:sp>
    </p:spTree>
    <p:extLst>
      <p:ext uri="{BB962C8B-B14F-4D97-AF65-F5344CB8AC3E}">
        <p14:creationId xmlns:p14="http://schemas.microsoft.com/office/powerpoint/2010/main" val="332559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6</a:t>
            </a:fld>
            <a:endParaRPr lang="en-US" dirty="0">
              <a:solidFill>
                <a:prstClr val="black"/>
              </a:solidFill>
              <a:latin typeface="Calibri"/>
            </a:endParaRPr>
          </a:p>
        </p:txBody>
      </p:sp>
    </p:spTree>
    <p:extLst>
      <p:ext uri="{BB962C8B-B14F-4D97-AF65-F5344CB8AC3E}">
        <p14:creationId xmlns:p14="http://schemas.microsoft.com/office/powerpoint/2010/main" val="184859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7</a:t>
            </a:fld>
            <a:endParaRPr lang="en-US" dirty="0">
              <a:solidFill>
                <a:prstClr val="black"/>
              </a:solidFill>
              <a:latin typeface="Calibri"/>
            </a:endParaRPr>
          </a:p>
        </p:txBody>
      </p:sp>
    </p:spTree>
    <p:extLst>
      <p:ext uri="{BB962C8B-B14F-4D97-AF65-F5344CB8AC3E}">
        <p14:creationId xmlns:p14="http://schemas.microsoft.com/office/powerpoint/2010/main" val="350529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8</a:t>
            </a:fld>
            <a:endParaRPr lang="en-US" dirty="0">
              <a:solidFill>
                <a:prstClr val="black"/>
              </a:solidFill>
              <a:latin typeface="Calibri"/>
            </a:endParaRPr>
          </a:p>
        </p:txBody>
      </p:sp>
    </p:spTree>
    <p:extLst>
      <p:ext uri="{BB962C8B-B14F-4D97-AF65-F5344CB8AC3E}">
        <p14:creationId xmlns:p14="http://schemas.microsoft.com/office/powerpoint/2010/main" val="318653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indent="-464058">
              <a:buFont typeface="Arial" panose="020B0604020202020204" pitchFamily="34" charset="0"/>
              <a:buChar char="•"/>
            </a:pPr>
            <a:r>
              <a:rPr lang="en-US" dirty="0"/>
              <a:t>The Supreme Council is working to develop tools/procedures for operations under current conditions.</a:t>
            </a:r>
          </a:p>
          <a:p>
            <a:pPr marL="464058" indent="-464058">
              <a:buFont typeface="Arial" panose="020B0604020202020204" pitchFamily="34" charset="0"/>
              <a:buChar char="•"/>
            </a:pPr>
            <a:r>
              <a:rPr lang="en-US" dirty="0"/>
              <a:t>Councils now have the option to add members electronically in Officers Online, without submitting a paper Form 100. </a:t>
            </a:r>
          </a:p>
          <a:p>
            <a:pPr marL="464058" indent="-464058">
              <a:buFont typeface="Arial" panose="020B0604020202020204" pitchFamily="34" charset="0"/>
              <a:buChar char="•"/>
            </a:pPr>
            <a:r>
              <a:rPr lang="en-US" dirty="0"/>
              <a:t>Training video was produced and is available to all who wish to use this powerful capability.</a:t>
            </a:r>
          </a:p>
          <a:p>
            <a:pPr marL="464058" indent="-464058">
              <a:buFont typeface="Arial" panose="020B0604020202020204" pitchFamily="34" charset="0"/>
              <a:buChar char="•"/>
            </a:pPr>
            <a:r>
              <a:rPr lang="en-US" dirty="0"/>
              <a:t>Use of the new tool is optional. Councils can still send paper Form 100s, if they wish.</a:t>
            </a:r>
          </a:p>
        </p:txBody>
      </p:sp>
      <p:sp>
        <p:nvSpPr>
          <p:cNvPr id="4" name="Slide Number Placeholder 3"/>
          <p:cNvSpPr>
            <a:spLocks noGrp="1"/>
          </p:cNvSpPr>
          <p:nvPr>
            <p:ph type="sldNum" sz="quarter" idx="5"/>
          </p:nvPr>
        </p:nvSpPr>
        <p:spPr/>
        <p:txBody>
          <a:bodyPr/>
          <a:lstStyle/>
          <a:p>
            <a:pPr defTabSz="928116">
              <a:defRPr/>
            </a:pPr>
            <a:fld id="{CA486CF9-7688-4BC8-928A-BF2093FD289E}" type="slidenum">
              <a:rPr lang="en-US">
                <a:solidFill>
                  <a:prstClr val="black"/>
                </a:solidFill>
                <a:latin typeface="Calibri"/>
              </a:rPr>
              <a:pPr defTabSz="928116">
                <a:defRPr/>
              </a:pPr>
              <a:t>9</a:t>
            </a:fld>
            <a:endParaRPr lang="en-US" dirty="0">
              <a:solidFill>
                <a:prstClr val="black"/>
              </a:solidFill>
              <a:latin typeface="Calibri"/>
            </a:endParaRPr>
          </a:p>
        </p:txBody>
      </p:sp>
    </p:spTree>
    <p:extLst>
      <p:ext uri="{BB962C8B-B14F-4D97-AF65-F5344CB8AC3E}">
        <p14:creationId xmlns:p14="http://schemas.microsoft.com/office/powerpoint/2010/main" val="60555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86CF9-7688-4BC8-928A-BF2093FD28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917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0_TITLE OR 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940" y="2240230"/>
            <a:ext cx="9107555" cy="2308324"/>
          </a:xfrm>
          <a:prstGeom prst="rect">
            <a:avLst/>
          </a:prstGeom>
          <a:noFill/>
        </p:spPr>
        <p:txBody>
          <a:bodyPr anchor="b"/>
          <a:lstStyle>
            <a:lvl1pPr algn="ctr" defTabSz="914126" rtl="0" eaLnBrk="1" latinLnBrk="0" hangingPunct="1">
              <a:lnSpc>
                <a:spcPct val="90000"/>
              </a:lnSpc>
              <a:spcBef>
                <a:spcPct val="0"/>
              </a:spcBef>
              <a:buNone/>
              <a:defRPr lang="en-US" sz="7998" b="1" i="0" kern="1200" spc="-300" dirty="0">
                <a:gradFill>
                  <a:gsLst>
                    <a:gs pos="0">
                      <a:schemeClr val="accent1">
                        <a:lumMod val="5000"/>
                        <a:lumOff val="95000"/>
                      </a:schemeClr>
                    </a:gs>
                    <a:gs pos="100000">
                      <a:schemeClr val="tx1"/>
                    </a:gs>
                  </a:gsLst>
                  <a:lin ang="5400000" scaled="1"/>
                </a:gradFill>
                <a:latin typeface="Garamond" panose="02020404030301010803" pitchFamily="18" charset="0"/>
                <a:ea typeface="+mn-ea"/>
                <a:cs typeface="Segoe UI Semilight" panose="020B0402040204020203" pitchFamily="34" charset="0"/>
              </a:defRPr>
            </a:lvl1pPr>
          </a:lstStyle>
          <a:p>
            <a:r>
              <a:rPr lang="en-US" dirty="0"/>
              <a:t>CLICK TO EDIT TITLE</a:t>
            </a:r>
          </a:p>
        </p:txBody>
      </p:sp>
      <p:grpSp>
        <p:nvGrpSpPr>
          <p:cNvPr id="3" name="Group 2"/>
          <p:cNvGrpSpPr/>
          <p:nvPr userDrawn="1"/>
        </p:nvGrpSpPr>
        <p:grpSpPr>
          <a:xfrm>
            <a:off x="304801" y="5923198"/>
            <a:ext cx="11625497" cy="822960"/>
            <a:chOff x="304800" y="5923198"/>
            <a:chExt cx="11625497" cy="82296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5" name="Straight Connector 4"/>
            <p:cNvCxnSpPr/>
            <p:nvPr userDrawn="1"/>
          </p:nvCxnSpPr>
          <p:spPr>
            <a:xfrm>
              <a:off x="304800" y="6341602"/>
              <a:ext cx="521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718217" y="6326649"/>
              <a:ext cx="521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482689"/>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Callout with small Non-bulleted">
    <p:spTree>
      <p:nvGrpSpPr>
        <p:cNvPr id="1" name=""/>
        <p:cNvGrpSpPr/>
        <p:nvPr/>
      </p:nvGrpSpPr>
      <p:grpSpPr>
        <a:xfrm>
          <a:off x="0" y="0"/>
          <a:ext cx="0" cy="0"/>
          <a:chOff x="0" y="0"/>
          <a:chExt cx="0" cy="0"/>
        </a:xfrm>
      </p:grpSpPr>
      <p:sp>
        <p:nvSpPr>
          <p:cNvPr id="14" name="Freeform: Shape 13"/>
          <p:cNvSpPr/>
          <p:nvPr/>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 name="Text Placeholder 3"/>
          <p:cNvSpPr>
            <a:spLocks noGrp="1"/>
          </p:cNvSpPr>
          <p:nvPr>
            <p:ph type="body" sz="quarter" idx="10" hasCustomPrompt="1"/>
          </p:nvPr>
        </p:nvSpPr>
        <p:spPr>
          <a:xfrm>
            <a:off x="6096001" y="431802"/>
            <a:ext cx="5371038" cy="1830245"/>
          </a:xfrm>
        </p:spPr>
        <p:txBody>
          <a:bodyPr wrap="square" lIns="146304" rIns="146304">
            <a:spAutoFit/>
          </a:bodyPr>
          <a:lstStyle>
            <a:lvl1pPr marL="0" marR="0" indent="0" algn="l" defTabSz="914093"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6" kern="1200" spc="0" baseline="0" dirty="0">
                <a:gradFill>
                  <a:gsLst>
                    <a:gs pos="15000">
                      <a:schemeClr val="tx2"/>
                    </a:gs>
                    <a:gs pos="47000">
                      <a:schemeClr val="tx2"/>
                    </a:gs>
                  </a:gsLst>
                  <a:lin ang="5400000" scaled="1"/>
                </a:gradFill>
                <a:latin typeface="+mj-lt"/>
                <a:ea typeface="+mn-ea"/>
                <a:cs typeface="+mn-cs"/>
              </a:defRPr>
            </a:lvl1pPr>
            <a:lvl2pPr marL="0" indent="0">
              <a:buNone/>
              <a:defRPr sz="1960"/>
            </a:lvl2pPr>
            <a:lvl3pPr marL="227141" indent="0">
              <a:buNone/>
              <a:tabLst/>
              <a:defRPr sz="1960"/>
            </a:lvl3pPr>
            <a:lvl4pPr marL="451171" indent="0">
              <a:buNone/>
              <a:defRPr/>
            </a:lvl4pPr>
            <a:lvl5pPr marL="67208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038"/>
          </a:xfrm>
          <a:prstGeom prst="rect">
            <a:avLst/>
          </a:prstGeom>
        </p:spPr>
        <p:txBody>
          <a:bodyPr lIns="146304" tIns="420624" rIns="146304" anchor="t" anchorCtr="0"/>
          <a:lstStyle>
            <a:lvl1pPr>
              <a:defRPr lang="en-US" sz="3199" b="0" kern="1200" spc="60" baseline="0" dirty="0">
                <a:solidFill>
                  <a:schemeClr val="bg1"/>
                </a:solidFill>
                <a:latin typeface="+mj-lt"/>
                <a:ea typeface="+mn-ea"/>
                <a:cs typeface="Segoe UI Semilight" panose="020B0402040204020203" pitchFamily="34" charset="0"/>
              </a:defRPr>
            </a:lvl1pPr>
          </a:lstStyle>
          <a:p>
            <a:pPr marL="0" lvl="0" indent="0" algn="ctr" defTabSz="914126"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8" y="3436331"/>
            <a:ext cx="2286000" cy="2045688"/>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126"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126" rtl="0" eaLnBrk="1" latinLnBrk="0" hangingPunct="1">
              <a:lnSpc>
                <a:spcPct val="90000"/>
              </a:lnSpc>
              <a:spcBef>
                <a:spcPts val="1000"/>
              </a:spcBef>
              <a:buFont typeface="Arial" panose="020B0604020202020204" pitchFamily="34" charset="0"/>
              <a:buNone/>
            </a:pPr>
            <a:r>
              <a:rPr lang="en-US"/>
              <a:t>Second level</a:t>
            </a:r>
          </a:p>
          <a:p>
            <a:pPr marL="0" lvl="2" indent="0" algn="l" defTabSz="914126" rtl="0" eaLnBrk="1" latinLnBrk="0" hangingPunct="1">
              <a:lnSpc>
                <a:spcPct val="90000"/>
              </a:lnSpc>
              <a:spcBef>
                <a:spcPts val="1000"/>
              </a:spcBef>
              <a:buFont typeface="Arial" panose="020B0604020202020204" pitchFamily="34" charset="0"/>
              <a:buNone/>
            </a:pPr>
            <a:r>
              <a:rPr lang="en-US"/>
              <a:t>Third level</a:t>
            </a:r>
          </a:p>
          <a:p>
            <a:pPr marL="0" lvl="3" indent="0" algn="l" defTabSz="914126" rtl="0" eaLnBrk="1" latinLnBrk="0" hangingPunct="1">
              <a:lnSpc>
                <a:spcPct val="90000"/>
              </a:lnSpc>
              <a:spcBef>
                <a:spcPts val="1000"/>
              </a:spcBef>
              <a:buFont typeface="Arial" panose="020B0604020202020204" pitchFamily="34" charset="0"/>
              <a:buNone/>
            </a:pPr>
            <a:r>
              <a:rPr lang="en-US"/>
              <a:t>Fourth level</a:t>
            </a:r>
          </a:p>
          <a:p>
            <a:pPr marL="0" lvl="4" indent="0" algn="l" defTabSz="914126"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2045688"/>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126"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126" rtl="0" eaLnBrk="1" latinLnBrk="0" hangingPunct="1">
              <a:lnSpc>
                <a:spcPct val="90000"/>
              </a:lnSpc>
              <a:spcBef>
                <a:spcPts val="1000"/>
              </a:spcBef>
              <a:buFont typeface="Arial" panose="020B0604020202020204" pitchFamily="34" charset="0"/>
              <a:buNone/>
            </a:pPr>
            <a:r>
              <a:rPr lang="en-US"/>
              <a:t>Second level</a:t>
            </a:r>
          </a:p>
          <a:p>
            <a:pPr marL="0" lvl="2" indent="0" algn="l" defTabSz="914126" rtl="0" eaLnBrk="1" latinLnBrk="0" hangingPunct="1">
              <a:lnSpc>
                <a:spcPct val="90000"/>
              </a:lnSpc>
              <a:spcBef>
                <a:spcPts val="1000"/>
              </a:spcBef>
              <a:buFont typeface="Arial" panose="020B0604020202020204" pitchFamily="34" charset="0"/>
              <a:buNone/>
            </a:pPr>
            <a:r>
              <a:rPr lang="en-US"/>
              <a:t>Third level</a:t>
            </a:r>
          </a:p>
          <a:p>
            <a:pPr marL="0" lvl="3" indent="0" algn="l" defTabSz="914126" rtl="0" eaLnBrk="1" latinLnBrk="0" hangingPunct="1">
              <a:lnSpc>
                <a:spcPct val="90000"/>
              </a:lnSpc>
              <a:spcBef>
                <a:spcPts val="1000"/>
              </a:spcBef>
              <a:buFont typeface="Arial" panose="020B0604020202020204" pitchFamily="34" charset="0"/>
              <a:buNone/>
            </a:pPr>
            <a:r>
              <a:rPr lang="en-US"/>
              <a:t>Fourth level</a:t>
            </a:r>
          </a:p>
          <a:p>
            <a:pPr marL="0" lvl="4" indent="0" algn="l" defTabSz="914126"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8"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2045688"/>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126"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126" rtl="0" eaLnBrk="1" latinLnBrk="0" hangingPunct="1">
              <a:lnSpc>
                <a:spcPct val="90000"/>
              </a:lnSpc>
              <a:spcBef>
                <a:spcPts val="1000"/>
              </a:spcBef>
              <a:buFont typeface="Arial" panose="020B0604020202020204" pitchFamily="34" charset="0"/>
              <a:buNone/>
            </a:pPr>
            <a:r>
              <a:rPr lang="en-US"/>
              <a:t>Second level</a:t>
            </a:r>
          </a:p>
          <a:p>
            <a:pPr marL="0" lvl="2" indent="0" algn="l" defTabSz="914126" rtl="0" eaLnBrk="1" latinLnBrk="0" hangingPunct="1">
              <a:lnSpc>
                <a:spcPct val="90000"/>
              </a:lnSpc>
              <a:spcBef>
                <a:spcPts val="1000"/>
              </a:spcBef>
              <a:buFont typeface="Arial" panose="020B0604020202020204" pitchFamily="34" charset="0"/>
              <a:buNone/>
            </a:pPr>
            <a:r>
              <a:rPr lang="en-US"/>
              <a:t>Third level</a:t>
            </a:r>
          </a:p>
          <a:p>
            <a:pPr marL="0" lvl="3" indent="0" algn="l" defTabSz="914126" rtl="0" eaLnBrk="1" latinLnBrk="0" hangingPunct="1">
              <a:lnSpc>
                <a:spcPct val="90000"/>
              </a:lnSpc>
              <a:spcBef>
                <a:spcPts val="1000"/>
              </a:spcBef>
              <a:buFont typeface="Arial" panose="020B0604020202020204" pitchFamily="34" charset="0"/>
              <a:buNone/>
            </a:pPr>
            <a:r>
              <a:rPr lang="en-US"/>
              <a:t>Fourth level</a:t>
            </a:r>
          </a:p>
          <a:p>
            <a:pPr marL="0" lvl="4" indent="0" algn="l" defTabSz="914126"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grpSp>
        <p:nvGrpSpPr>
          <p:cNvPr id="16" name="Group 15"/>
          <p:cNvGrpSpPr/>
          <p:nvPr/>
        </p:nvGrpSpPr>
        <p:grpSpPr>
          <a:xfrm>
            <a:off x="304801" y="5923198"/>
            <a:ext cx="11625497" cy="822960"/>
            <a:chOff x="304800" y="5923198"/>
            <a:chExt cx="11625497" cy="82296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18" name="Straight Connector 17"/>
            <p:cNvCxnSpPr/>
            <p:nvPr userDrawn="1"/>
          </p:nvCxnSpPr>
          <p:spPr>
            <a:xfrm>
              <a:off x="304800" y="6341602"/>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718217" y="6326649"/>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244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Title,  5 Pillars smaller text">
    <p:spTree>
      <p:nvGrpSpPr>
        <p:cNvPr id="1" name=""/>
        <p:cNvGrpSpPr/>
        <p:nvPr/>
      </p:nvGrpSpPr>
      <p:grpSpPr>
        <a:xfrm>
          <a:off x="0" y="0"/>
          <a:ext cx="0" cy="0"/>
          <a:chOff x="0" y="0"/>
          <a:chExt cx="0" cy="0"/>
        </a:xfrm>
      </p:grpSpPr>
      <p:sp>
        <p:nvSpPr>
          <p:cNvPr id="4" name="Rectangle 3"/>
          <p:cNvSpPr/>
          <p:nvPr/>
        </p:nvSpPr>
        <p:spPr>
          <a:xfrm>
            <a:off x="1"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Content Placeholder 2"/>
          <p:cNvSpPr>
            <a:spLocks noGrp="1"/>
          </p:cNvSpPr>
          <p:nvPr>
            <p:ph idx="1"/>
          </p:nvPr>
        </p:nvSpPr>
        <p:spPr>
          <a:xfrm>
            <a:off x="304800" y="2598128"/>
            <a:ext cx="3714704" cy="2805255"/>
          </a:xfrm>
        </p:spPr>
        <p:txBody>
          <a:bodyPr lIns="91440" rIns="91440"/>
          <a:lstStyle>
            <a:lvl1pPr algn="ctr">
              <a:spcAft>
                <a:spcPts val="2999"/>
              </a:spcAft>
              <a:defRPr sz="23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126" rtl="0" eaLnBrk="1" latinLnBrk="0" hangingPunct="1">
              <a:lnSpc>
                <a:spcPct val="90000"/>
              </a:lnSpc>
              <a:spcBef>
                <a:spcPts val="1000"/>
              </a:spcBef>
              <a:spcAft>
                <a:spcPts val="1200"/>
              </a:spcAft>
              <a:buFont typeface="Arial" panose="020B0604020202020204" pitchFamily="34" charset="0"/>
              <a:buNone/>
              <a:defRPr lang="en-US" sz="1999"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9"/>
            <a:ext cx="3840480" cy="3805529"/>
          </a:xfrm>
        </p:spPr>
        <p:txBody>
          <a:bodyPr lIns="91440" rIns="91440"/>
          <a:lstStyle>
            <a:lvl1pPr algn="ctr">
              <a:defRPr lang="en-US" sz="2399"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126" rtl="0" eaLnBrk="1" latinLnBrk="0" hangingPunct="1">
              <a:lnSpc>
                <a:spcPct val="90000"/>
              </a:lnSpc>
              <a:spcBef>
                <a:spcPts val="1000"/>
              </a:spcBef>
              <a:spcAft>
                <a:spcPts val="1200"/>
              </a:spcAft>
              <a:buFont typeface="Arial" panose="020B0604020202020204" pitchFamily="34" charset="0"/>
              <a:buNone/>
              <a:defRPr lang="en-US" sz="1999"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marL="0" lvl="0" indent="0" algn="ctr" defTabSz="914126" rtl="0" eaLnBrk="1" latinLnBrk="0" hangingPunct="1">
              <a:lnSpc>
                <a:spcPct val="90000"/>
              </a:lnSpc>
              <a:spcBef>
                <a:spcPts val="1000"/>
              </a:spcBef>
              <a:spcAft>
                <a:spcPts val="2999"/>
              </a:spcAft>
              <a:buFont typeface="Arial" panose="020B0604020202020204" pitchFamily="34" charset="0"/>
              <a:buNone/>
            </a:pPr>
            <a:r>
              <a:rPr lang="en-US"/>
              <a:t>Click to edit Master text styles</a:t>
            </a:r>
          </a:p>
          <a:p>
            <a:pPr marL="0" lvl="1" indent="0" algn="ctr" defTabSz="914126" rtl="0" eaLnBrk="1" latinLnBrk="0" hangingPunct="1">
              <a:lnSpc>
                <a:spcPct val="90000"/>
              </a:lnSpc>
              <a:spcBef>
                <a:spcPts val="1000"/>
              </a:spcBef>
              <a:spcAft>
                <a:spcPts val="2999"/>
              </a:spcAft>
              <a:buFont typeface="Arial" panose="020B0604020202020204" pitchFamily="34" charset="0"/>
              <a:buNone/>
            </a:pPr>
            <a:r>
              <a:rPr lang="en-US"/>
              <a:t>Second level</a:t>
            </a:r>
          </a:p>
          <a:p>
            <a:pPr marL="0" lvl="2" indent="0" algn="ctr" defTabSz="914126" rtl="0" eaLnBrk="1" latinLnBrk="0" hangingPunct="1">
              <a:lnSpc>
                <a:spcPct val="90000"/>
              </a:lnSpc>
              <a:spcBef>
                <a:spcPts val="1000"/>
              </a:spcBef>
              <a:spcAft>
                <a:spcPts val="2999"/>
              </a:spcAft>
              <a:buFont typeface="Arial" panose="020B0604020202020204" pitchFamily="34" charset="0"/>
              <a:buNone/>
            </a:pPr>
            <a:r>
              <a:rPr lang="en-US"/>
              <a:t>Third level</a:t>
            </a:r>
          </a:p>
          <a:p>
            <a:pPr marL="0" lvl="3" indent="0" algn="ctr" defTabSz="914126" rtl="0" eaLnBrk="1" latinLnBrk="0" hangingPunct="1">
              <a:lnSpc>
                <a:spcPct val="90000"/>
              </a:lnSpc>
              <a:spcBef>
                <a:spcPts val="1000"/>
              </a:spcBef>
              <a:spcAft>
                <a:spcPts val="2999"/>
              </a:spcAft>
              <a:buFont typeface="Arial" panose="020B0604020202020204" pitchFamily="34" charset="0"/>
              <a:buNone/>
            </a:pPr>
            <a:r>
              <a:rPr lang="en-US"/>
              <a:t>Fourth level</a:t>
            </a:r>
          </a:p>
          <a:p>
            <a:pPr marL="0" lvl="4" indent="0" algn="ctr" defTabSz="914126" rtl="0" eaLnBrk="1" latinLnBrk="0" hangingPunct="1">
              <a:lnSpc>
                <a:spcPct val="90000"/>
              </a:lnSpc>
              <a:spcBef>
                <a:spcPts val="1000"/>
              </a:spcBef>
              <a:spcAft>
                <a:spcPts val="2999"/>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9"/>
            <a:ext cx="3773077" cy="3805529"/>
          </a:xfrm>
        </p:spPr>
        <p:txBody>
          <a:bodyPr lIns="91440" rIns="91440"/>
          <a:lstStyle>
            <a:lvl1pPr algn="ctr">
              <a:defRPr lang="en-US" sz="2399"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126" rtl="0" eaLnBrk="1" latinLnBrk="0" hangingPunct="1">
              <a:lnSpc>
                <a:spcPct val="90000"/>
              </a:lnSpc>
              <a:spcBef>
                <a:spcPts val="1000"/>
              </a:spcBef>
              <a:spcAft>
                <a:spcPts val="1200"/>
              </a:spcAft>
              <a:buFont typeface="Arial" panose="020B0604020202020204" pitchFamily="34" charset="0"/>
              <a:buNone/>
              <a:defRPr lang="en-US" sz="1999"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marL="0" lvl="0" indent="0" algn="ctr" defTabSz="914126" rtl="0" eaLnBrk="1" latinLnBrk="0" hangingPunct="1">
              <a:lnSpc>
                <a:spcPct val="90000"/>
              </a:lnSpc>
              <a:spcBef>
                <a:spcPts val="1000"/>
              </a:spcBef>
              <a:spcAft>
                <a:spcPts val="2999"/>
              </a:spcAft>
              <a:buFont typeface="Arial" panose="020B0604020202020204" pitchFamily="34" charset="0"/>
              <a:buNone/>
            </a:pPr>
            <a:r>
              <a:rPr lang="en-US"/>
              <a:t>Click to edit Master text styles</a:t>
            </a:r>
          </a:p>
          <a:p>
            <a:pPr marL="0" lvl="1" indent="0" algn="ctr" defTabSz="914126" rtl="0" eaLnBrk="1" latinLnBrk="0" hangingPunct="1">
              <a:lnSpc>
                <a:spcPct val="90000"/>
              </a:lnSpc>
              <a:spcBef>
                <a:spcPts val="1000"/>
              </a:spcBef>
              <a:spcAft>
                <a:spcPts val="2999"/>
              </a:spcAft>
              <a:buFont typeface="Arial" panose="020B0604020202020204" pitchFamily="34" charset="0"/>
              <a:buNone/>
            </a:pPr>
            <a:r>
              <a:rPr lang="en-US"/>
              <a:t>Second level</a:t>
            </a:r>
          </a:p>
          <a:p>
            <a:pPr marL="0" lvl="2" indent="0" algn="ctr" defTabSz="914126" rtl="0" eaLnBrk="1" latinLnBrk="0" hangingPunct="1">
              <a:lnSpc>
                <a:spcPct val="90000"/>
              </a:lnSpc>
              <a:spcBef>
                <a:spcPts val="1000"/>
              </a:spcBef>
              <a:spcAft>
                <a:spcPts val="2999"/>
              </a:spcAft>
              <a:buFont typeface="Arial" panose="020B0604020202020204" pitchFamily="34" charset="0"/>
              <a:buNone/>
            </a:pPr>
            <a:r>
              <a:rPr lang="en-US"/>
              <a:t>Third level</a:t>
            </a:r>
          </a:p>
          <a:p>
            <a:pPr marL="0" lvl="3" indent="0" algn="ctr" defTabSz="914126" rtl="0" eaLnBrk="1" latinLnBrk="0" hangingPunct="1">
              <a:lnSpc>
                <a:spcPct val="90000"/>
              </a:lnSpc>
              <a:spcBef>
                <a:spcPts val="1000"/>
              </a:spcBef>
              <a:spcAft>
                <a:spcPts val="2999"/>
              </a:spcAft>
              <a:buFont typeface="Arial" panose="020B0604020202020204" pitchFamily="34" charset="0"/>
              <a:buNone/>
            </a:pPr>
            <a:r>
              <a:rPr lang="en-US"/>
              <a:t>Fourth level</a:t>
            </a:r>
          </a:p>
          <a:p>
            <a:pPr marL="0" lvl="4" indent="0" algn="ctr" defTabSz="914126" rtl="0" eaLnBrk="1" latinLnBrk="0" hangingPunct="1">
              <a:lnSpc>
                <a:spcPct val="90000"/>
              </a:lnSpc>
              <a:spcBef>
                <a:spcPts val="1000"/>
              </a:spcBef>
              <a:spcAft>
                <a:spcPts val="2999"/>
              </a:spcAft>
              <a:buFont typeface="Arial" panose="020B0604020202020204" pitchFamily="34" charset="0"/>
              <a:buNone/>
            </a:pPr>
            <a:r>
              <a:rPr lang="en-US"/>
              <a:t>Fifth level</a:t>
            </a:r>
            <a:endParaRPr lang="en-US" dirty="0"/>
          </a:p>
        </p:txBody>
      </p:sp>
      <p:sp>
        <p:nvSpPr>
          <p:cNvPr id="11" name="Freeform: Shape 10"/>
          <p:cNvSpPr/>
          <p:nvPr/>
        </p:nvSpPr>
        <p:spPr>
          <a:xfrm>
            <a:off x="129522"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hasCustomPrompt="1"/>
          </p:nvPr>
        </p:nvSpPr>
        <p:spPr>
          <a:xfrm>
            <a:off x="316322" y="339410"/>
            <a:ext cx="2375877" cy="535531"/>
          </a:xfrm>
        </p:spPr>
        <p:txBody>
          <a:bodyPr/>
          <a:lstStyle>
            <a:lvl1pPr algn="ctr">
              <a:defRPr lang="en-US" sz="3199" b="0" i="0" kern="1200" spc="60" baseline="0" dirty="0">
                <a:solidFill>
                  <a:schemeClr val="bg1"/>
                </a:solidFill>
                <a:latin typeface="+mj-lt"/>
                <a:ea typeface="+mn-ea"/>
                <a:cs typeface="Segoe UI Semilight" panose="020B0402040204020203" pitchFamily="34" charset="0"/>
              </a:defRPr>
            </a:lvl1pPr>
          </a:lstStyle>
          <a:p>
            <a:pPr marL="0" lvl="0" indent="0" algn="ctr" defTabSz="914126"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1"/>
            <a:ext cx="9084398" cy="1870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grpSp>
        <p:nvGrpSpPr>
          <p:cNvPr id="12" name="Group 11"/>
          <p:cNvGrpSpPr/>
          <p:nvPr/>
        </p:nvGrpSpPr>
        <p:grpSpPr>
          <a:xfrm>
            <a:off x="304801" y="5923198"/>
            <a:ext cx="11625497" cy="822960"/>
            <a:chOff x="304800" y="5923198"/>
            <a:chExt cx="11625497" cy="82296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14" name="Straight Connector 13"/>
            <p:cNvCxnSpPr/>
            <p:nvPr userDrawn="1"/>
          </p:nvCxnSpPr>
          <p:spPr>
            <a:xfrm>
              <a:off x="304800" y="6341602"/>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718217" y="6326649"/>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7214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5 Pillars smaller text">
    <p:spTree>
      <p:nvGrpSpPr>
        <p:cNvPr id="1" name=""/>
        <p:cNvGrpSpPr/>
        <p:nvPr/>
      </p:nvGrpSpPr>
      <p:grpSpPr>
        <a:xfrm>
          <a:off x="0" y="0"/>
          <a:ext cx="0" cy="0"/>
          <a:chOff x="0" y="0"/>
          <a:chExt cx="0" cy="0"/>
        </a:xfrm>
      </p:grpSpPr>
      <p:sp>
        <p:nvSpPr>
          <p:cNvPr id="4" name="Rectangle 3"/>
          <p:cNvSpPr/>
          <p:nvPr/>
        </p:nvSpPr>
        <p:spPr>
          <a:xfrm>
            <a:off x="1"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Content Placeholder 2"/>
          <p:cNvSpPr>
            <a:spLocks noGrp="1"/>
          </p:cNvSpPr>
          <p:nvPr>
            <p:ph idx="1"/>
          </p:nvPr>
        </p:nvSpPr>
        <p:spPr>
          <a:xfrm>
            <a:off x="68658" y="3493676"/>
            <a:ext cx="2377440"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8" y="6465383"/>
            <a:ext cx="431425" cy="365125"/>
          </a:xfrm>
          <a:prstGeom prst="rect">
            <a:avLst/>
          </a:prstGeom>
        </p:spPr>
        <p:txBody>
          <a:bodyPr/>
          <a:lstStyle/>
          <a:p>
            <a:fld id="{DF28FB93-0A08-4E7D-8E63-9EFA29F1E093}" type="slidenum">
              <a:rPr lang="en-US" smtClean="0"/>
              <a:pPr/>
              <a:t>‹#›</a:t>
            </a:fld>
            <a:endParaRPr lang="en-US"/>
          </a:p>
        </p:txBody>
      </p:sp>
      <p:sp>
        <p:nvSpPr>
          <p:cNvPr id="7" name="Content Placeholder 2"/>
          <p:cNvSpPr>
            <a:spLocks noGrp="1"/>
          </p:cNvSpPr>
          <p:nvPr>
            <p:ph idx="14"/>
          </p:nvPr>
        </p:nvSpPr>
        <p:spPr>
          <a:xfrm>
            <a:off x="2483635" y="3493676"/>
            <a:ext cx="2377440"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6"/>
            <a:ext cx="2377440"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6"/>
            <a:ext cx="2377440"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6"/>
            <a:ext cx="2377440"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Rectangle 12"/>
          <p:cNvSpPr/>
          <p:nvPr/>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Rectangle 13"/>
          <p:cNvSpPr/>
          <p:nvPr/>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5" name="Rectangle 14"/>
          <p:cNvSpPr/>
          <p:nvPr/>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6" name="Rectangle 15"/>
          <p:cNvSpPr/>
          <p:nvPr/>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Text Placeholder 7"/>
          <p:cNvSpPr>
            <a:spLocks noGrp="1"/>
          </p:cNvSpPr>
          <p:nvPr>
            <p:ph type="body" sz="quarter" idx="13" hasCustomPrompt="1"/>
          </p:nvPr>
        </p:nvSpPr>
        <p:spPr>
          <a:xfrm>
            <a:off x="1" y="470363"/>
            <a:ext cx="12192000" cy="535531"/>
          </a:xfrm>
        </p:spPr>
        <p:txBody>
          <a:bodyPr/>
          <a:lstStyle>
            <a:lvl1pPr marL="0" indent="0" algn="ctr" defTabSz="914126" rtl="0" eaLnBrk="1" latinLnBrk="0" hangingPunct="1">
              <a:lnSpc>
                <a:spcPct val="90000"/>
              </a:lnSpc>
              <a:spcBef>
                <a:spcPts val="1000"/>
              </a:spcBef>
              <a:buFont typeface="Arial" panose="020B0604020202020204" pitchFamily="34" charset="0"/>
              <a:buNone/>
              <a:defRPr lang="en-US" sz="3199"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126"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126" rtl="0" eaLnBrk="1" latinLnBrk="0" hangingPunct="1">
              <a:defRPr lang="en-US" sz="5398"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398"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marL="0" lvl="0" indent="0" algn="ctr" defTabSz="914126"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398"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398"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398"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grpSp>
        <p:nvGrpSpPr>
          <p:cNvPr id="22" name="Group 21"/>
          <p:cNvGrpSpPr/>
          <p:nvPr/>
        </p:nvGrpSpPr>
        <p:grpSpPr>
          <a:xfrm>
            <a:off x="304801" y="5923198"/>
            <a:ext cx="11625497" cy="822960"/>
            <a:chOff x="304800" y="5923198"/>
            <a:chExt cx="11625497" cy="82296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24" name="Straight Connector 23"/>
            <p:cNvCxnSpPr/>
            <p:nvPr userDrawn="1"/>
          </p:nvCxnSpPr>
          <p:spPr>
            <a:xfrm>
              <a:off x="304800" y="6341602"/>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718217" y="6326649"/>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64758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5" y="0"/>
            <a:ext cx="6062696" cy="6856100"/>
          </a:xfr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3599" b="1" cap="none" baseline="0">
                <a:solidFill>
                  <a:srgbClr val="FFC000"/>
                </a:solidFill>
                <a:latin typeface="Garamond" panose="02020404030301010803" pitchFamily="18" charset="0"/>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126" rtl="0" eaLnBrk="1" latinLnBrk="0" hangingPunct="1">
              <a:defRPr lang="en-US" sz="5398"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2189187"/>
            <a:ext cx="6129304" cy="2754087"/>
          </a:xfrm>
        </p:spPr>
        <p:txBody>
          <a:bodyPr anchor="t" anchorCtr="0"/>
          <a:lstStyle>
            <a:lvl1pPr algn="ctr" defTabSz="914126" rtl="0" eaLnBrk="1" latinLnBrk="0" hangingPunct="1">
              <a:lnSpc>
                <a:spcPct val="90000"/>
              </a:lnSpc>
              <a:spcBef>
                <a:spcPct val="0"/>
              </a:spcBef>
              <a:spcAft>
                <a:spcPts val="2999"/>
              </a:spcAft>
              <a:buNone/>
              <a:defRPr lang="en-US" sz="3599" b="0" i="0" kern="1200" spc="0" baseline="0" dirty="0">
                <a:gradFill>
                  <a:gsLst>
                    <a:gs pos="0">
                      <a:schemeClr val="tx2"/>
                    </a:gs>
                    <a:gs pos="100000">
                      <a:schemeClr val="tx2"/>
                    </a:gs>
                  </a:gsLst>
                  <a:lin ang="5400000" scaled="1"/>
                </a:gradFill>
                <a:latin typeface="Garamond" panose="02020404030301010803" pitchFamily="18" charset="0"/>
                <a:ea typeface="+mn-ea"/>
                <a:cs typeface="Garamond" panose="02020404030301010803" pitchFamily="18" charset="0"/>
              </a:defRPr>
            </a:lvl1pPr>
            <a:lvl2pPr algn="ctr">
              <a:defRPr sz="2799">
                <a:latin typeface="Garamond" panose="02020404030301010803" pitchFamily="18" charset="0"/>
              </a:defRPr>
            </a:lvl2pPr>
            <a:lvl3pPr algn="ctr">
              <a:defRPr lang="en-US" sz="2399" b="0" kern="1200" dirty="0">
                <a:solidFill>
                  <a:schemeClr val="tx1">
                    <a:lumMod val="85000"/>
                    <a:lumOff val="15000"/>
                  </a:schemeClr>
                </a:solidFill>
                <a:latin typeface="Garamond" panose="02020404030301010803" pitchFamily="18" charset="0"/>
                <a:ea typeface="+mn-ea"/>
                <a:cs typeface="+mn-cs"/>
              </a:defRPr>
            </a:lvl3pPr>
            <a:lvl4pPr algn="ctr">
              <a:defRPr sz="1999" b="1">
                <a:latin typeface="Garamond" panose="02020404030301010803" pitchFamily="18" charset="0"/>
              </a:defRPr>
            </a:lvl4pPr>
            <a:lvl5pPr algn="ctr">
              <a:defRPr sz="1799">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5"/>
            <a:ext cx="6096001" cy="590931"/>
          </a:xfrm>
        </p:spPr>
        <p:txBody>
          <a:bodyPr/>
          <a:lstStyle>
            <a:lvl1pPr algn="ctr">
              <a:defRPr sz="3599" b="0">
                <a:latin typeface="Garamond" panose="02020404030301010803" pitchFamily="18" charset="0"/>
              </a:defRPr>
            </a:lvl1pPr>
            <a:lvl2pPr algn="ctr">
              <a:defRPr lang="en-US" sz="3199"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126"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DF28FB93-0A08-4E7D-8E63-9EFA29F1E093}" type="slidenum">
              <a:rPr lang="en-US" smtClean="0"/>
              <a:pPr/>
              <a:t>‹#›</a:t>
            </a:fld>
            <a:endParaRPr lang="en-US"/>
          </a:p>
        </p:txBody>
      </p:sp>
      <p:grpSp>
        <p:nvGrpSpPr>
          <p:cNvPr id="2" name="Group 1"/>
          <p:cNvGrpSpPr/>
          <p:nvPr/>
        </p:nvGrpSpPr>
        <p:grpSpPr>
          <a:xfrm>
            <a:off x="216313" y="5930122"/>
            <a:ext cx="5720239" cy="822960"/>
            <a:chOff x="216312" y="5930122"/>
            <a:chExt cx="5720239" cy="82296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2" name="Straight Connector 11"/>
            <p:cNvCxnSpPr/>
            <p:nvPr userDrawn="1"/>
          </p:nvCxnSpPr>
          <p:spPr>
            <a:xfrm>
              <a:off x="216312"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650551"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6766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5" y="0"/>
            <a:ext cx="6062696" cy="6856100"/>
          </a:xfr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3599" b="1" cap="none" baseline="0">
                <a:solidFill>
                  <a:srgbClr val="FFC000"/>
                </a:solidFill>
                <a:latin typeface="Garamond" panose="02020404030301010803" pitchFamily="18" charset="0"/>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2" y="6484939"/>
            <a:ext cx="387743" cy="365125"/>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126" rtl="0" eaLnBrk="1" latinLnBrk="0" hangingPunct="1">
              <a:defRPr lang="en-US" sz="5398"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2190137"/>
            <a:ext cx="6096001" cy="2594043"/>
          </a:xfrm>
        </p:spPr>
        <p:txBody>
          <a:bodyPr anchor="t" anchorCtr="0"/>
          <a:lstStyle>
            <a:lvl1pPr algn="ctr" defTabSz="914126" rtl="0" eaLnBrk="1" latinLnBrk="0" hangingPunct="1">
              <a:lnSpc>
                <a:spcPct val="90000"/>
              </a:lnSpc>
              <a:spcBef>
                <a:spcPct val="0"/>
              </a:spcBef>
              <a:spcAft>
                <a:spcPts val="2999"/>
              </a:spcAft>
              <a:buNone/>
              <a:defRPr lang="en-US" sz="3599" b="0" i="0" kern="1200" spc="0" baseline="0" dirty="0">
                <a:gradFill>
                  <a:gsLst>
                    <a:gs pos="0">
                      <a:schemeClr val="tx2"/>
                    </a:gs>
                    <a:gs pos="100000">
                      <a:schemeClr val="tx2"/>
                    </a:gs>
                  </a:gsLst>
                  <a:lin ang="5400000" scaled="1"/>
                </a:gradFill>
                <a:latin typeface="Garamond" panose="02020404030301010803" pitchFamily="18" charset="0"/>
                <a:ea typeface="+mn-ea"/>
                <a:cs typeface="Garamond" panose="02020404030301010803" pitchFamily="18" charset="0"/>
              </a:defRPr>
            </a:lvl1pPr>
            <a:lvl2pPr algn="ctr">
              <a:defRPr sz="2799">
                <a:latin typeface="Garamond" panose="02020404030301010803" pitchFamily="18" charset="0"/>
              </a:defRPr>
            </a:lvl2pPr>
            <a:lvl3pPr algn="ctr">
              <a:spcAft>
                <a:spcPts val="600"/>
              </a:spcAft>
              <a:defRPr lang="en-US" sz="2399" b="0" kern="1200" dirty="0">
                <a:solidFill>
                  <a:schemeClr val="tx1">
                    <a:lumMod val="85000"/>
                    <a:lumOff val="15000"/>
                  </a:schemeClr>
                </a:solidFill>
                <a:latin typeface="Garamond" panose="02020404030301010803" pitchFamily="18" charset="0"/>
                <a:ea typeface="+mn-ea"/>
                <a:cs typeface="+mn-cs"/>
              </a:defRPr>
            </a:lvl3pPr>
            <a:lvl4pPr algn="ctr">
              <a:defRPr sz="1999" b="1">
                <a:latin typeface="Garamond" panose="02020404030301010803" pitchFamily="18" charset="0"/>
              </a:defRPr>
            </a:lvl4pPr>
            <a:lvl5pPr algn="ctr">
              <a:defRPr sz="1799">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5"/>
            <a:ext cx="6096001" cy="590931"/>
          </a:xfrm>
        </p:spPr>
        <p:txBody>
          <a:bodyPr/>
          <a:lstStyle>
            <a:lvl1pPr algn="ctr">
              <a:defRPr sz="3599" b="0">
                <a:latin typeface="Garamond" panose="02020404030301010803" pitchFamily="18" charset="0"/>
              </a:defRPr>
            </a:lvl1pPr>
            <a:lvl2pPr algn="ctr">
              <a:defRPr lang="en-US" sz="3199"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126"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p:nvSpPr>
        <p:spPr>
          <a:xfrm>
            <a:off x="10343911" y="6498720"/>
            <a:ext cx="523406" cy="365125"/>
          </a:xfrm>
          <a:prstGeom prst="rect">
            <a:avLst/>
          </a:prstGeom>
        </p:spPr>
        <p:txBody>
          <a:bodyPr vert="horz" wrap="none" lIns="91416" tIns="45708" rIns="91416" bIns="45708"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z="1200" smtClean="0">
                <a:solidFill>
                  <a:schemeClr val="bg1"/>
                </a:solidFill>
              </a:rPr>
              <a:pPr/>
              <a:t>‹#›</a:t>
            </a:fld>
            <a:endParaRPr lang="en-US" sz="1200">
              <a:solidFill>
                <a:schemeClr val="bg1"/>
              </a:solidFill>
            </a:endParaRPr>
          </a:p>
        </p:txBody>
      </p:sp>
      <p:grpSp>
        <p:nvGrpSpPr>
          <p:cNvPr id="8" name="Group 7"/>
          <p:cNvGrpSpPr/>
          <p:nvPr/>
        </p:nvGrpSpPr>
        <p:grpSpPr>
          <a:xfrm>
            <a:off x="216313" y="5930122"/>
            <a:ext cx="5720239" cy="822960"/>
            <a:chOff x="216312" y="5930122"/>
            <a:chExt cx="5720239" cy="82296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3" name="Straight Connector 12"/>
            <p:cNvCxnSpPr/>
            <p:nvPr userDrawn="1"/>
          </p:nvCxnSpPr>
          <p:spPr>
            <a:xfrm>
              <a:off x="216312"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650551"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3095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5" y="0"/>
            <a:ext cx="6062696" cy="6856100"/>
          </a:xfr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3599" b="1" cap="none" baseline="0">
                <a:solidFill>
                  <a:srgbClr val="FFC000"/>
                </a:solidFill>
                <a:latin typeface="Garamond" panose="02020404030301010803" pitchFamily="18" charset="0"/>
              </a:defRPr>
            </a:lvl1pPr>
          </a:lstStyle>
          <a:p>
            <a:r>
              <a:rPr lang="en-US"/>
              <a:t>Click icon to add picture</a:t>
            </a:r>
            <a:endParaRPr lang="en-US" dirty="0"/>
          </a:p>
        </p:txBody>
      </p:sp>
      <p:sp>
        <p:nvSpPr>
          <p:cNvPr id="7" name="Text Placeholder 6"/>
          <p:cNvSpPr>
            <a:spLocks noGrp="1"/>
          </p:cNvSpPr>
          <p:nvPr>
            <p:ph type="body" sz="quarter" idx="11"/>
          </p:nvPr>
        </p:nvSpPr>
        <p:spPr>
          <a:xfrm>
            <a:off x="0" y="2190140"/>
            <a:ext cx="6129304" cy="2754087"/>
          </a:xfrm>
        </p:spPr>
        <p:txBody>
          <a:bodyPr anchor="t" anchorCtr="0"/>
          <a:lstStyle>
            <a:lvl1pPr algn="ctr" defTabSz="914126" rtl="0" eaLnBrk="1" latinLnBrk="0" hangingPunct="1">
              <a:lnSpc>
                <a:spcPct val="90000"/>
              </a:lnSpc>
              <a:spcBef>
                <a:spcPct val="0"/>
              </a:spcBef>
              <a:spcAft>
                <a:spcPts val="2999"/>
              </a:spcAft>
              <a:buNone/>
              <a:defRPr lang="en-US" sz="3599" b="0" i="0" kern="1200" spc="0" baseline="0" dirty="0">
                <a:gradFill>
                  <a:gsLst>
                    <a:gs pos="0">
                      <a:schemeClr val="tx2"/>
                    </a:gs>
                    <a:gs pos="100000">
                      <a:schemeClr val="tx2"/>
                    </a:gs>
                  </a:gsLst>
                  <a:lin ang="5400000" scaled="1"/>
                </a:gradFill>
                <a:latin typeface="Garamond" panose="02020404030301010803" pitchFamily="18" charset="0"/>
                <a:ea typeface="+mn-ea"/>
                <a:cs typeface="Garamond" panose="02020404030301010803" pitchFamily="18" charset="0"/>
              </a:defRPr>
            </a:lvl1pPr>
            <a:lvl2pPr algn="ctr">
              <a:defRPr sz="2799">
                <a:latin typeface="Garamond" panose="02020404030301010803" pitchFamily="18" charset="0"/>
              </a:defRPr>
            </a:lvl2pPr>
            <a:lvl3pPr algn="ctr">
              <a:defRPr lang="en-US" sz="2399" b="0" kern="1200" dirty="0">
                <a:solidFill>
                  <a:schemeClr val="tx1">
                    <a:lumMod val="85000"/>
                    <a:lumOff val="15000"/>
                  </a:schemeClr>
                </a:solidFill>
                <a:latin typeface="Garamond" panose="02020404030301010803" pitchFamily="18" charset="0"/>
                <a:ea typeface="+mn-ea"/>
                <a:cs typeface="+mn-cs"/>
              </a:defRPr>
            </a:lvl3pPr>
            <a:lvl4pPr algn="ctr">
              <a:defRPr sz="1999" b="1">
                <a:latin typeface="Garamond" panose="02020404030301010803" pitchFamily="18" charset="0"/>
              </a:defRPr>
            </a:lvl4pPr>
            <a:lvl5pPr algn="ctr">
              <a:defRPr sz="1799">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126" rtl="0" eaLnBrk="1" latinLnBrk="0" hangingPunct="1">
              <a:defRPr lang="en-US" sz="5398"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5"/>
            <a:ext cx="6129304" cy="590931"/>
          </a:xfrm>
        </p:spPr>
        <p:txBody>
          <a:bodyPr/>
          <a:lstStyle>
            <a:lvl1pPr algn="ctr">
              <a:defRPr sz="3599" b="0">
                <a:latin typeface="Garamond" panose="02020404030301010803" pitchFamily="18" charset="0"/>
              </a:defRPr>
            </a:lvl1pPr>
            <a:lvl2pPr algn="ctr">
              <a:defRPr lang="en-US" sz="3199"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126"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DF28FB93-0A08-4E7D-8E63-9EFA29F1E093}" type="slidenum">
              <a:rPr lang="en-US" smtClean="0"/>
              <a:pPr/>
              <a:t>‹#›</a:t>
            </a:fld>
            <a:endParaRPr lang="en-US"/>
          </a:p>
        </p:txBody>
      </p:sp>
      <p:grpSp>
        <p:nvGrpSpPr>
          <p:cNvPr id="9" name="Group 8"/>
          <p:cNvGrpSpPr/>
          <p:nvPr/>
        </p:nvGrpSpPr>
        <p:grpSpPr>
          <a:xfrm>
            <a:off x="216313" y="5930122"/>
            <a:ext cx="5720239" cy="822960"/>
            <a:chOff x="216312" y="5930122"/>
            <a:chExt cx="5720239" cy="822960"/>
          </a:xfrm>
        </p:grpSpPr>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1" name="Straight Connector 10"/>
            <p:cNvCxnSpPr/>
            <p:nvPr userDrawn="1"/>
          </p:nvCxnSpPr>
          <p:spPr>
            <a:xfrm>
              <a:off x="216312"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50551"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008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6" y="2378688"/>
            <a:ext cx="6097555" cy="2754087"/>
          </a:xfrm>
        </p:spPr>
        <p:txBody>
          <a:bodyPr anchor="t" anchorCtr="0"/>
          <a:lstStyle>
            <a:lvl1pPr algn="ctr" defTabSz="914126" rtl="0" eaLnBrk="1" latinLnBrk="0" hangingPunct="1">
              <a:lnSpc>
                <a:spcPct val="90000"/>
              </a:lnSpc>
              <a:spcBef>
                <a:spcPct val="0"/>
              </a:spcBef>
              <a:spcAft>
                <a:spcPts val="2999"/>
              </a:spcAft>
              <a:buNone/>
              <a:defRPr lang="en-US" sz="3599" b="0" i="0" kern="1200" spc="0" baseline="0" dirty="0">
                <a:gradFill>
                  <a:gsLst>
                    <a:gs pos="0">
                      <a:schemeClr val="tx2"/>
                    </a:gs>
                    <a:gs pos="100000">
                      <a:schemeClr val="tx2"/>
                    </a:gs>
                  </a:gsLst>
                  <a:lin ang="5400000" scaled="1"/>
                </a:gradFill>
                <a:latin typeface="Garamond" panose="02020404030301010803" pitchFamily="18" charset="0"/>
                <a:ea typeface="+mn-ea"/>
                <a:cs typeface="Garamond" panose="02020404030301010803" pitchFamily="18" charset="0"/>
              </a:defRPr>
            </a:lvl1pPr>
            <a:lvl2pPr algn="ctr">
              <a:defRPr sz="2799">
                <a:latin typeface="Garamond" panose="02020404030301010803" pitchFamily="18" charset="0"/>
              </a:defRPr>
            </a:lvl2pPr>
            <a:lvl3pPr algn="ctr">
              <a:defRPr lang="en-US" sz="2399" b="0" kern="1200" dirty="0">
                <a:solidFill>
                  <a:schemeClr val="tx1">
                    <a:lumMod val="85000"/>
                    <a:lumOff val="15000"/>
                  </a:schemeClr>
                </a:solidFill>
                <a:latin typeface="Garamond" panose="02020404030301010803" pitchFamily="18" charset="0"/>
                <a:ea typeface="+mn-ea"/>
                <a:cs typeface="+mn-cs"/>
              </a:defRPr>
            </a:lvl3pPr>
            <a:lvl4pPr algn="ctr">
              <a:defRPr sz="1999" b="1">
                <a:latin typeface="Garamond" panose="02020404030301010803" pitchFamily="18" charset="0"/>
              </a:defRPr>
            </a:lvl4pPr>
            <a:lvl5pPr algn="ctr">
              <a:defRPr sz="1799">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5"/>
            <a:ext cx="6097556" cy="590931"/>
          </a:xfrm>
        </p:spPr>
        <p:txBody>
          <a:bodyPr/>
          <a:lstStyle>
            <a:lvl1pPr algn="ctr">
              <a:defRPr sz="3599" b="0">
                <a:latin typeface="Garamond" panose="02020404030301010803" pitchFamily="18" charset="0"/>
              </a:defRPr>
            </a:lvl1pPr>
            <a:lvl2pPr algn="ctr">
              <a:defRPr lang="en-US" sz="3199"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126"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126" rtl="0" eaLnBrk="1" latinLnBrk="0" hangingPunct="1">
              <a:defRPr lang="en-US" sz="5398"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grpSp>
        <p:nvGrpSpPr>
          <p:cNvPr id="7" name="Group 6"/>
          <p:cNvGrpSpPr/>
          <p:nvPr/>
        </p:nvGrpSpPr>
        <p:grpSpPr>
          <a:xfrm>
            <a:off x="6283102" y="5949786"/>
            <a:ext cx="5720239" cy="822960"/>
            <a:chOff x="216312" y="5930122"/>
            <a:chExt cx="5720239" cy="822960"/>
          </a:xfrm>
        </p:grpSpPr>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3" name="Straight Connector 12"/>
            <p:cNvCxnSpPr/>
            <p:nvPr userDrawn="1"/>
          </p:nvCxnSpPr>
          <p:spPr>
            <a:xfrm>
              <a:off x="216312"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650551"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306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1" y="0"/>
            <a:ext cx="6094444" cy="6856100"/>
          </a:xfr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2384529"/>
            <a:ext cx="6011466" cy="2754087"/>
          </a:xfrm>
        </p:spPr>
        <p:txBody>
          <a:bodyPr anchor="t" anchorCtr="0"/>
          <a:lstStyle>
            <a:lvl1pPr algn="ctr" defTabSz="914126" rtl="0" eaLnBrk="1" latinLnBrk="0" hangingPunct="1">
              <a:lnSpc>
                <a:spcPct val="90000"/>
              </a:lnSpc>
              <a:spcBef>
                <a:spcPct val="0"/>
              </a:spcBef>
              <a:spcAft>
                <a:spcPts val="2999"/>
              </a:spcAft>
              <a:buNone/>
              <a:defRPr lang="en-US" sz="3599" b="0" i="0" kern="1200" spc="0" baseline="0" dirty="0">
                <a:solidFill>
                  <a:schemeClr val="tx2"/>
                </a:solidFill>
                <a:latin typeface="Garamond" panose="02020404030301010803" pitchFamily="18" charset="0"/>
                <a:ea typeface="+mn-ea"/>
                <a:cs typeface="Garamond" panose="02020404030301010803" pitchFamily="18" charset="0"/>
              </a:defRPr>
            </a:lvl1pPr>
            <a:lvl2pPr algn="ctr">
              <a:defRPr sz="2799">
                <a:latin typeface="Garamond" panose="02020404030301010803" pitchFamily="18" charset="0"/>
              </a:defRPr>
            </a:lvl2pPr>
            <a:lvl3pPr algn="ctr">
              <a:defRPr lang="en-US" sz="2399" b="0" kern="1200" dirty="0">
                <a:solidFill>
                  <a:schemeClr val="tx1">
                    <a:lumMod val="85000"/>
                    <a:lumOff val="15000"/>
                  </a:schemeClr>
                </a:solidFill>
                <a:latin typeface="Garamond" panose="02020404030301010803" pitchFamily="18" charset="0"/>
                <a:ea typeface="+mn-ea"/>
                <a:cs typeface="+mn-cs"/>
              </a:defRPr>
            </a:lvl3pPr>
            <a:lvl4pPr algn="ctr">
              <a:defRPr sz="1999" b="1">
                <a:latin typeface="Garamond" panose="02020404030301010803" pitchFamily="18" charset="0"/>
              </a:defRPr>
            </a:lvl4pPr>
            <a:lvl5pPr algn="ctr">
              <a:defRPr sz="1799">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199" b="0">
                <a:latin typeface="Garamond" panose="02020404030301010803" pitchFamily="18" charset="0"/>
              </a:defRPr>
            </a:lvl1pPr>
            <a:lvl2pPr algn="ctr">
              <a:defRPr lang="en-US" sz="3199"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126"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126" rtl="0" eaLnBrk="1" latinLnBrk="0" hangingPunct="1">
              <a:defRPr lang="en-US" sz="5398"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grpSp>
        <p:nvGrpSpPr>
          <p:cNvPr id="7" name="Group 6"/>
          <p:cNvGrpSpPr/>
          <p:nvPr/>
        </p:nvGrpSpPr>
        <p:grpSpPr>
          <a:xfrm>
            <a:off x="6283102" y="5949786"/>
            <a:ext cx="5720239" cy="822960"/>
            <a:chOff x="216312" y="5930122"/>
            <a:chExt cx="5720239" cy="822960"/>
          </a:xfrm>
        </p:grpSpPr>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3" name="Straight Connector 12"/>
            <p:cNvCxnSpPr/>
            <p:nvPr userDrawn="1"/>
          </p:nvCxnSpPr>
          <p:spPr>
            <a:xfrm>
              <a:off x="216312"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650551"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138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8" y="2366166"/>
            <a:ext cx="6053733" cy="2754087"/>
          </a:xfrm>
        </p:spPr>
        <p:txBody>
          <a:bodyPr anchor="t" anchorCtr="0"/>
          <a:lstStyle>
            <a:lvl1pPr algn="ctr" defTabSz="914126" rtl="0" eaLnBrk="1" latinLnBrk="0" hangingPunct="1">
              <a:lnSpc>
                <a:spcPct val="90000"/>
              </a:lnSpc>
              <a:spcBef>
                <a:spcPct val="0"/>
              </a:spcBef>
              <a:spcAft>
                <a:spcPts val="2999"/>
              </a:spcAft>
              <a:buNone/>
              <a:defRPr lang="en-US" sz="3599" b="0" i="0" kern="1200" spc="0" baseline="0" dirty="0">
                <a:solidFill>
                  <a:schemeClr val="tx2"/>
                </a:solidFill>
                <a:latin typeface="Garamond" panose="02020404030301010803" pitchFamily="18" charset="0"/>
                <a:ea typeface="+mn-ea"/>
                <a:cs typeface="Garamond" panose="02020404030301010803" pitchFamily="18" charset="0"/>
              </a:defRPr>
            </a:lvl1pPr>
            <a:lvl2pPr algn="ctr">
              <a:defRPr sz="2799">
                <a:latin typeface="Garamond" panose="02020404030301010803" pitchFamily="18" charset="0"/>
              </a:defRPr>
            </a:lvl2pPr>
            <a:lvl3pPr algn="ctr">
              <a:defRPr lang="en-US" sz="2399" b="0" kern="1200" dirty="0">
                <a:solidFill>
                  <a:schemeClr val="tx1">
                    <a:lumMod val="85000"/>
                    <a:lumOff val="15000"/>
                  </a:schemeClr>
                </a:solidFill>
                <a:latin typeface="Garamond" panose="02020404030301010803" pitchFamily="18" charset="0"/>
                <a:ea typeface="+mn-ea"/>
                <a:cs typeface="+mn-cs"/>
              </a:defRPr>
            </a:lvl3pPr>
            <a:lvl4pPr algn="ctr">
              <a:defRPr sz="1999" b="1">
                <a:latin typeface="Garamond" panose="02020404030301010803" pitchFamily="18" charset="0"/>
              </a:defRPr>
            </a:lvl4pPr>
            <a:lvl5pPr algn="ctr">
              <a:defRPr sz="1799">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6"/>
            <a:ext cx="5875734" cy="535531"/>
          </a:xfrm>
        </p:spPr>
        <p:txBody>
          <a:bodyPr/>
          <a:lstStyle>
            <a:lvl1pPr algn="ctr">
              <a:defRPr sz="3599" b="0">
                <a:latin typeface="+mj-lt"/>
              </a:defRPr>
            </a:lvl1pPr>
            <a:lvl2pPr marL="0" indent="0" algn="ctr" defTabSz="914126" rtl="0" eaLnBrk="1" latinLnBrk="0" hangingPunct="1">
              <a:lnSpc>
                <a:spcPct val="90000"/>
              </a:lnSpc>
              <a:spcBef>
                <a:spcPts val="500"/>
              </a:spcBef>
              <a:buFont typeface="Arial" panose="020B0604020202020204" pitchFamily="34" charset="0"/>
              <a:buNone/>
              <a:defRPr lang="en-US" sz="3199" b="0" kern="1200" dirty="0" smtClean="0">
                <a:solidFill>
                  <a:schemeClr val="tx1">
                    <a:lumMod val="65000"/>
                    <a:lumOff val="35000"/>
                  </a:schemeClr>
                </a:solidFill>
                <a:latin typeface="Garamond" panose="02020404030301010803" pitchFamily="18" charset="0"/>
                <a:ea typeface="+mn-ea"/>
                <a:cs typeface="+mn-cs"/>
              </a:defRPr>
            </a:lvl2pPr>
            <a:lvl3pPr algn="ctr">
              <a:defRPr/>
            </a:lvl3pPr>
            <a:lvl4pPr algn="ctr">
              <a:defRPr/>
            </a:lvl4pPr>
            <a:lvl5pPr algn="ctr">
              <a:defRPr/>
            </a:lvl5pPr>
          </a:lstStyle>
          <a:p>
            <a:pPr marL="0" lvl="1" indent="0" algn="ctr" defTabSz="914126"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grpSp>
        <p:nvGrpSpPr>
          <p:cNvPr id="6" name="Group 5"/>
          <p:cNvGrpSpPr/>
          <p:nvPr/>
        </p:nvGrpSpPr>
        <p:grpSpPr>
          <a:xfrm>
            <a:off x="6283102" y="5949786"/>
            <a:ext cx="5720239" cy="822960"/>
            <a:chOff x="216312" y="5930122"/>
            <a:chExt cx="5720239" cy="822960"/>
          </a:xfrm>
        </p:grpSpPr>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1" name="Straight Connector 10"/>
            <p:cNvCxnSpPr/>
            <p:nvPr userDrawn="1"/>
          </p:nvCxnSpPr>
          <p:spPr>
            <a:xfrm>
              <a:off x="216312"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50551"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636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400"/>
            <a:ext cx="6096001" cy="2145203"/>
          </a:xfrm>
        </p:spPr>
        <p:txBody>
          <a:bodyPr anchor="ctr" anchorCtr="0"/>
          <a:lstStyle>
            <a:lvl1pPr algn="ctr" defTabSz="914126" rtl="0" eaLnBrk="1" latinLnBrk="0" hangingPunct="1">
              <a:lnSpc>
                <a:spcPct val="90000"/>
              </a:lnSpc>
              <a:spcBef>
                <a:spcPts val="2399"/>
              </a:spcBef>
              <a:spcAft>
                <a:spcPts val="600"/>
              </a:spcAft>
              <a:buNone/>
              <a:defRPr lang="en-US" sz="3599" b="0" i="0" kern="1200" spc="0" baseline="0" dirty="0">
                <a:gradFill>
                  <a:gsLst>
                    <a:gs pos="0">
                      <a:schemeClr val="tx2"/>
                    </a:gs>
                    <a:gs pos="100000">
                      <a:schemeClr val="tx2"/>
                    </a:gs>
                  </a:gsLst>
                  <a:lin ang="5400000" scaled="1"/>
                </a:gradFill>
                <a:latin typeface="Garamond" panose="02020404030301010803" pitchFamily="18" charset="0"/>
                <a:ea typeface="+mn-ea"/>
                <a:cs typeface="Garamond" panose="02020404030301010803" pitchFamily="18" charset="0"/>
              </a:defRPr>
            </a:lvl1pPr>
            <a:lvl2pPr algn="ctr">
              <a:spcBef>
                <a:spcPts val="0"/>
              </a:spcBef>
              <a:spcAft>
                <a:spcPts val="600"/>
              </a:spcAft>
              <a:defRPr sz="2799">
                <a:latin typeface="Garamond" panose="02020404030301010803" pitchFamily="18" charset="0"/>
              </a:defRPr>
            </a:lvl2pPr>
            <a:lvl3pPr algn="ctr">
              <a:spcBef>
                <a:spcPts val="0"/>
              </a:spcBef>
              <a:spcAft>
                <a:spcPts val="600"/>
              </a:spcAft>
              <a:defRPr lang="en-US" sz="2399" b="0" kern="1200" dirty="0">
                <a:solidFill>
                  <a:schemeClr val="tx1">
                    <a:lumMod val="85000"/>
                    <a:lumOff val="15000"/>
                  </a:schemeClr>
                </a:solidFill>
                <a:latin typeface="Garamond" panose="02020404030301010803" pitchFamily="18" charset="0"/>
                <a:ea typeface="+mn-ea"/>
                <a:cs typeface="+mn-cs"/>
              </a:defRPr>
            </a:lvl3pPr>
            <a:lvl4pPr algn="ctr">
              <a:spcBef>
                <a:spcPts val="0"/>
              </a:spcBef>
              <a:spcAft>
                <a:spcPts val="600"/>
              </a:spcAft>
              <a:defRPr sz="1999" b="1">
                <a:latin typeface="Garamond" panose="02020404030301010803" pitchFamily="18" charset="0"/>
              </a:defRPr>
            </a:lvl4pPr>
            <a:lvl5pPr algn="ctr">
              <a:spcBef>
                <a:spcPts val="0"/>
              </a:spcBef>
              <a:spcAft>
                <a:spcPts val="600"/>
              </a:spcAft>
              <a:defRPr sz="1799">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grpSp>
        <p:nvGrpSpPr>
          <p:cNvPr id="6" name="Group 5"/>
          <p:cNvGrpSpPr/>
          <p:nvPr/>
        </p:nvGrpSpPr>
        <p:grpSpPr>
          <a:xfrm>
            <a:off x="6283102" y="5949786"/>
            <a:ext cx="5720239" cy="822960"/>
            <a:chOff x="216312" y="5930122"/>
            <a:chExt cx="5720239" cy="82296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0" name="Straight Connector 9"/>
            <p:cNvCxnSpPr/>
            <p:nvPr userDrawn="1"/>
          </p:nvCxnSpPr>
          <p:spPr>
            <a:xfrm>
              <a:off x="216312"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650551"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269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with number">
    <p:spTree>
      <p:nvGrpSpPr>
        <p:cNvPr id="1" name=""/>
        <p:cNvGrpSpPr/>
        <p:nvPr/>
      </p:nvGrpSpPr>
      <p:grpSpPr>
        <a:xfrm>
          <a:off x="0" y="0"/>
          <a:ext cx="0" cy="0"/>
          <a:chOff x="0" y="0"/>
          <a:chExt cx="0" cy="0"/>
        </a:xfrm>
      </p:grpSpPr>
      <p:sp>
        <p:nvSpPr>
          <p:cNvPr id="19" name="Freeform: Shape 18"/>
          <p:cNvSpPr/>
          <p:nvPr/>
        </p:nvSpPr>
        <p:spPr>
          <a:xfrm>
            <a:off x="3803738"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6" y="3383282"/>
            <a:ext cx="11660405" cy="625641"/>
          </a:xfrm>
          <a:prstGeom prst="rect">
            <a:avLst/>
          </a:prstGeom>
        </p:spPr>
        <p:txBody>
          <a:bodyPr vert="horz" lIns="457200" tIns="45720" rIns="457200" bIns="45720" rtlCol="0" anchor="b">
            <a:noAutofit/>
          </a:bodyPr>
          <a:lstStyle>
            <a:lvl1pPr algn="ctr" defTabSz="914126" rtl="0" eaLnBrk="1" latinLnBrk="0" hangingPunct="1">
              <a:lnSpc>
                <a:spcPct val="90000"/>
              </a:lnSpc>
              <a:spcBef>
                <a:spcPct val="0"/>
              </a:spcBef>
              <a:buNone/>
              <a:defRPr lang="en-US" sz="4399" b="1" i="0" kern="1200" spc="40" baseline="0" dirty="0">
                <a:gradFill>
                  <a:gsLst>
                    <a:gs pos="0">
                      <a:schemeClr val="accent1">
                        <a:lumMod val="5000"/>
                        <a:lumOff val="95000"/>
                      </a:schemeClr>
                    </a:gs>
                    <a:gs pos="100000">
                      <a:schemeClr val="bg1"/>
                    </a:gs>
                  </a:gsLst>
                  <a:lin ang="5400000" scaled="1"/>
                </a:gradFill>
                <a:latin typeface="Garamond" panose="02020404030301010803" pitchFamily="18" charset="0"/>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4" y="186063"/>
            <a:ext cx="4376615" cy="627351"/>
          </a:xfrm>
        </p:spPr>
        <p:txBody>
          <a:bodyPr/>
          <a:lstStyle>
            <a:lvl1pPr algn="ctr">
              <a:defRPr sz="1999">
                <a:solidFill>
                  <a:schemeClr val="accent1"/>
                </a:solidFill>
              </a:defRPr>
            </a:lvl1pPr>
            <a:lvl2pPr algn="ctr">
              <a:defRPr sz="1400">
                <a:solidFill>
                  <a:schemeClr val="accent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399" b="0" i="0" u="none" strike="noStrike" kern="1200" cap="none" spc="0" normalizeH="0" baseline="0">
                <a:ln>
                  <a:noFill/>
                </a:ln>
                <a:solidFill>
                  <a:srgbClr val="FFFFFF">
                    <a:lumMod val="85000"/>
                    <a:lumOff val="15000"/>
                  </a:srgbClr>
                </a:solidFill>
                <a:effectLst/>
                <a:uLnTx/>
                <a:uFillTx/>
                <a:latin typeface="Garamond" panose="02020404030301010803" pitchFamily="18"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399"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5" y="1007415"/>
            <a:ext cx="792205" cy="1200329"/>
          </a:xfrm>
        </p:spPr>
        <p:txBody>
          <a:bodyPr wrap="none" anchor="ctr"/>
          <a:lstStyle>
            <a:lvl1pPr algn="ctr">
              <a:defRPr kumimoji="0" lang="en-US" sz="7998"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105304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1" y="0"/>
            <a:ext cx="12190413" cy="6858000"/>
          </a:xfrm>
          <a:blipFill>
            <a:blip r:embed="rId2" cstate="email">
              <a:extLst>
                <a:ext uri="{28A0092B-C50C-407E-A947-70E740481C1C}">
                  <a14:useLocalDpi xmlns:a14="http://schemas.microsoft.com/office/drawing/2010/main"/>
                </a:ext>
              </a:extLst>
            </a:blip>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126" rtl="0" eaLnBrk="1" latinLnBrk="0" hangingPunct="1">
              <a:defRPr lang="en-US" sz="5398"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1" y="3429002"/>
            <a:ext cx="5960269" cy="2754087"/>
          </a:xfrm>
        </p:spPr>
        <p:txBody>
          <a:bodyPr anchor="t" anchorCtr="0"/>
          <a:lstStyle>
            <a:lvl1pPr algn="ctr" defTabSz="914126" rtl="0" eaLnBrk="1" latinLnBrk="0" hangingPunct="1">
              <a:lnSpc>
                <a:spcPct val="90000"/>
              </a:lnSpc>
              <a:spcBef>
                <a:spcPct val="0"/>
              </a:spcBef>
              <a:spcAft>
                <a:spcPts val="2999"/>
              </a:spcAft>
              <a:buNone/>
              <a:defRPr lang="en-US" sz="3599" b="0" i="0" kern="1200" spc="0" baseline="0" dirty="0">
                <a:gradFill>
                  <a:gsLst>
                    <a:gs pos="0">
                      <a:schemeClr val="tx2"/>
                    </a:gs>
                    <a:gs pos="100000">
                      <a:schemeClr val="tx2"/>
                    </a:gs>
                  </a:gsLst>
                  <a:lin ang="5400000" scaled="1"/>
                </a:gradFill>
                <a:latin typeface="Garamond" panose="02020404030301010803" pitchFamily="18" charset="0"/>
                <a:ea typeface="+mn-ea"/>
                <a:cs typeface="Garamond" panose="02020404030301010803" pitchFamily="18" charset="0"/>
              </a:defRPr>
            </a:lvl1pPr>
            <a:lvl2pPr algn="ctr">
              <a:defRPr sz="2799">
                <a:latin typeface="Garamond" panose="02020404030301010803" pitchFamily="18" charset="0"/>
              </a:defRPr>
            </a:lvl2pPr>
            <a:lvl3pPr algn="ctr">
              <a:defRPr lang="en-US" sz="2399" b="0" kern="1200" dirty="0">
                <a:solidFill>
                  <a:schemeClr val="tx1">
                    <a:lumMod val="85000"/>
                    <a:lumOff val="15000"/>
                  </a:schemeClr>
                </a:solidFill>
                <a:latin typeface="Garamond" panose="02020404030301010803" pitchFamily="18" charset="0"/>
                <a:ea typeface="+mn-ea"/>
                <a:cs typeface="+mn-cs"/>
              </a:defRPr>
            </a:lvl3pPr>
            <a:lvl4pPr algn="ctr">
              <a:defRPr sz="1999" b="1">
                <a:latin typeface="Garamond" panose="02020404030301010803" pitchFamily="18" charset="0"/>
              </a:defRPr>
            </a:lvl4pPr>
            <a:lvl5pPr algn="ctr">
              <a:defRPr sz="1799">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6"/>
            <a:ext cx="5875734" cy="535531"/>
          </a:xfrm>
        </p:spPr>
        <p:txBody>
          <a:bodyPr/>
          <a:lstStyle>
            <a:lvl1pPr algn="ctr">
              <a:defRPr sz="3599" b="0">
                <a:latin typeface="+mj-lt"/>
              </a:defRPr>
            </a:lvl1pPr>
            <a:lvl2pPr marL="0" indent="0" algn="ctr" defTabSz="914126" rtl="0" eaLnBrk="1" latinLnBrk="0" hangingPunct="1">
              <a:lnSpc>
                <a:spcPct val="90000"/>
              </a:lnSpc>
              <a:spcBef>
                <a:spcPts val="500"/>
              </a:spcBef>
              <a:buFont typeface="Arial" panose="020B0604020202020204" pitchFamily="34" charset="0"/>
              <a:buNone/>
              <a:defRPr lang="en-US" sz="3199" b="0" kern="1200" dirty="0" smtClean="0">
                <a:solidFill>
                  <a:schemeClr val="tx1">
                    <a:lumMod val="65000"/>
                    <a:lumOff val="35000"/>
                  </a:schemeClr>
                </a:solidFill>
                <a:latin typeface="Garamond" panose="02020404030301010803" pitchFamily="18" charset="0"/>
                <a:ea typeface="+mn-ea"/>
                <a:cs typeface="+mn-cs"/>
              </a:defRPr>
            </a:lvl2pPr>
            <a:lvl3pPr algn="ctr">
              <a:defRPr/>
            </a:lvl3pPr>
            <a:lvl4pPr algn="ctr">
              <a:defRPr/>
            </a:lvl4pPr>
            <a:lvl5pPr algn="ctr">
              <a:defRPr/>
            </a:lvl5pPr>
          </a:lstStyle>
          <a:p>
            <a:pPr marL="0" lvl="1" indent="0" algn="ctr" defTabSz="914126"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3123538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allout with small Non-bulleted">
    <p:spTree>
      <p:nvGrpSpPr>
        <p:cNvPr id="1" name=""/>
        <p:cNvGrpSpPr/>
        <p:nvPr/>
      </p:nvGrpSpPr>
      <p:grpSpPr>
        <a:xfrm>
          <a:off x="0" y="0"/>
          <a:ext cx="0" cy="0"/>
          <a:chOff x="0" y="0"/>
          <a:chExt cx="0" cy="0"/>
        </a:xfrm>
      </p:grpSpPr>
      <p:sp>
        <p:nvSpPr>
          <p:cNvPr id="10" name="Rectangle 9"/>
          <p:cNvSpPr/>
          <p:nvPr/>
        </p:nvSpPr>
        <p:spPr>
          <a:xfrm>
            <a:off x="1"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 name="Text Placeholder 3"/>
          <p:cNvSpPr>
            <a:spLocks noGrp="1"/>
          </p:cNvSpPr>
          <p:nvPr>
            <p:ph type="body" sz="quarter" idx="10" hasCustomPrompt="1"/>
          </p:nvPr>
        </p:nvSpPr>
        <p:spPr>
          <a:xfrm>
            <a:off x="269241" y="3367880"/>
            <a:ext cx="5192775" cy="1830245"/>
          </a:xfrm>
        </p:spPr>
        <p:txBody>
          <a:bodyPr wrap="square">
            <a:spAutoFit/>
          </a:bodyPr>
          <a:lstStyle>
            <a:lvl1pPr marL="0" marR="0" indent="0" algn="l" defTabSz="914093"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6" kern="1200" spc="0" baseline="0" dirty="0">
                <a:gradFill>
                  <a:gsLst>
                    <a:gs pos="1250">
                      <a:schemeClr val="tx2"/>
                    </a:gs>
                    <a:gs pos="99000">
                      <a:schemeClr val="tx2"/>
                    </a:gs>
                  </a:gsLst>
                  <a:lin ang="5400000" scaled="0"/>
                </a:gradFill>
                <a:latin typeface="Garamond" panose="02020404030301010803" pitchFamily="18" charset="0"/>
                <a:ea typeface="+mn-ea"/>
                <a:cs typeface="+mn-cs"/>
              </a:defRPr>
            </a:lvl1pPr>
            <a:lvl2pPr marL="0" indent="0">
              <a:buNone/>
              <a:defRPr sz="1960"/>
            </a:lvl2pPr>
            <a:lvl3pPr marL="227141" indent="0">
              <a:buNone/>
              <a:tabLst/>
              <a:defRPr sz="1960"/>
            </a:lvl3pPr>
            <a:lvl4pPr marL="451171" indent="0">
              <a:buNone/>
              <a:defRPr/>
            </a:lvl4pPr>
            <a:lvl5pPr marL="67208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7" y="3503952"/>
            <a:ext cx="5671764" cy="1705723"/>
          </a:xfrm>
        </p:spPr>
        <p:txBody>
          <a:bodyPr/>
          <a:lstStyle>
            <a:lvl1pPr marL="0" indent="0" algn="l">
              <a:buNone/>
              <a:defRPr sz="1960">
                <a:latin typeface="Garamond" panose="02020404030301010803" pitchFamily="18" charset="0"/>
              </a:defRPr>
            </a:lvl1pPr>
            <a:lvl2pPr marL="0" indent="0" algn="l">
              <a:buNone/>
              <a:defRPr sz="1764">
                <a:latin typeface="Garamond" panose="02020404030301010803" pitchFamily="18" charset="0"/>
              </a:defRPr>
            </a:lvl2pPr>
            <a:lvl3pPr marL="0" indent="0" algn="l">
              <a:buNone/>
              <a:defRPr sz="1568">
                <a:latin typeface="Garamond" panose="02020404030301010803" pitchFamily="18" charset="0"/>
              </a:defRPr>
            </a:lvl3pPr>
            <a:lvl4pPr marL="0" indent="0" algn="l">
              <a:buNone/>
              <a:defRPr sz="1372">
                <a:latin typeface="Garamond" panose="02020404030301010803" pitchFamily="18" charset="0"/>
              </a:defRPr>
            </a:lvl4pPr>
            <a:lvl5pPr marL="0" indent="0" algn="l">
              <a:buNone/>
              <a:defRPr sz="1372">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1" y="0"/>
            <a:ext cx="12192000" cy="2974848"/>
          </a:xfrm>
          <a:blipFill>
            <a:blip r:embed="rId2" cstate="email">
              <a:extLst>
                <a:ext uri="{28A0092B-C50C-407E-A947-70E740481C1C}">
                  <a14:useLocalDpi xmlns:a14="http://schemas.microsoft.com/office/drawing/2010/main"/>
                </a:ext>
              </a:extLst>
            </a:blip>
            <a:srcRect/>
            <a:stretch>
              <a:fillRect/>
            </a:stretch>
          </a:blipFill>
        </p:spPr>
        <p:txBody>
          <a:bodyPr anchor="ctr" anchorCtr="0">
            <a:noAutofit/>
          </a:body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grpSp>
        <p:nvGrpSpPr>
          <p:cNvPr id="8" name="Group 7"/>
          <p:cNvGrpSpPr/>
          <p:nvPr/>
        </p:nvGrpSpPr>
        <p:grpSpPr>
          <a:xfrm>
            <a:off x="294968" y="5923198"/>
            <a:ext cx="11625497" cy="822960"/>
            <a:chOff x="304800" y="5923198"/>
            <a:chExt cx="11625497" cy="822960"/>
          </a:xfrm>
        </p:grpSpPr>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13" name="Straight Connector 12"/>
            <p:cNvCxnSpPr/>
            <p:nvPr userDrawn="1"/>
          </p:nvCxnSpPr>
          <p:spPr>
            <a:xfrm>
              <a:off x="304800" y="6341602"/>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718217" y="6326649"/>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161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1"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8" y="6465383"/>
            <a:ext cx="431425" cy="365125"/>
          </a:xfrm>
          <a:prstGeom prst="rect">
            <a:avLst/>
          </a:prstGeom>
        </p:spPr>
        <p:txBody>
          <a:bodyPr/>
          <a:lstStyle/>
          <a:p>
            <a:fld id="{DF28FB93-0A08-4E7D-8E63-9EFA29F1E093}" type="slidenum">
              <a:rPr lang="en-US" smtClean="0"/>
              <a:pPr/>
              <a:t>‹#›</a:t>
            </a:fld>
            <a:endParaRPr lang="en-US"/>
          </a:p>
        </p:txBody>
      </p:sp>
      <p:sp>
        <p:nvSpPr>
          <p:cNvPr id="2" name="Title 1"/>
          <p:cNvSpPr>
            <a:spLocks noGrp="1"/>
          </p:cNvSpPr>
          <p:nvPr>
            <p:ph type="title" hasCustomPrompt="1"/>
          </p:nvPr>
        </p:nvSpPr>
        <p:spPr>
          <a:xfrm>
            <a:off x="966653" y="2567615"/>
            <a:ext cx="8804365" cy="1200329"/>
          </a:xfrm>
          <a:prstGeom prst="rect">
            <a:avLst/>
          </a:prstGeom>
        </p:spPr>
        <p:txBody>
          <a:bodyPr/>
          <a:lstStyle>
            <a:lvl1pPr algn="l">
              <a:defRPr lang="en-US" sz="7998" b="1" i="0" kern="1200" spc="100" dirty="0">
                <a:gradFill>
                  <a:gsLst>
                    <a:gs pos="0">
                      <a:schemeClr val="accent1">
                        <a:lumMod val="5000"/>
                        <a:lumOff val="95000"/>
                      </a:schemeClr>
                    </a:gs>
                    <a:gs pos="100000">
                      <a:srgbClr val="FFFFFF"/>
                    </a:gs>
                  </a:gsLst>
                  <a:lin ang="5400000" scaled="1"/>
                </a:gradFill>
                <a:latin typeface="Garamond" panose="02020404030301010803" pitchFamily="18" charset="0"/>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799" b="1" i="0" kern="1200" spc="300" dirty="0" smtClean="0">
                <a:gradFill>
                  <a:gsLst>
                    <a:gs pos="0">
                      <a:schemeClr val="accent1">
                        <a:lumMod val="5000"/>
                        <a:lumOff val="95000"/>
                      </a:schemeClr>
                    </a:gs>
                    <a:gs pos="100000">
                      <a:srgbClr val="FFFFFF"/>
                    </a:gs>
                  </a:gsLst>
                  <a:lin ang="5400000" scaled="1"/>
                </a:gradFill>
                <a:latin typeface="Garamond" panose="02020404030301010803" pitchFamily="18" charset="0"/>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51960774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8" y="6465383"/>
            <a:ext cx="431425" cy="365125"/>
          </a:xfrm>
          <a:prstGeom prst="rect">
            <a:avLst/>
          </a:prstGeom>
        </p:spPr>
        <p:txBody>
          <a:bodyPr/>
          <a:lstStyle/>
          <a:p>
            <a:fld id="{DF28FB93-0A08-4E7D-8E63-9EFA29F1E093}" type="slidenum">
              <a:rPr lang="en-US" smtClean="0"/>
              <a:pPr/>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724736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8" y="6465383"/>
            <a:ext cx="431425" cy="365125"/>
          </a:xfrm>
          <a:prstGeom prst="rect">
            <a:avLst/>
          </a:prstGeom>
        </p:spPr>
        <p:txBody>
          <a:bodyPr/>
          <a:lstStyle/>
          <a:p>
            <a:fld id="{DF28FB93-0A08-4E7D-8E63-9EFA29F1E093}" type="slidenum">
              <a:rPr lang="en-US" smtClean="0"/>
              <a:pPr/>
              <a:t>‹#›</a:t>
            </a:fld>
            <a:endParaRPr lang="en-US"/>
          </a:p>
        </p:txBody>
      </p:sp>
      <p:grpSp>
        <p:nvGrpSpPr>
          <p:cNvPr id="3" name="Group 2"/>
          <p:cNvGrpSpPr/>
          <p:nvPr userDrawn="1"/>
        </p:nvGrpSpPr>
        <p:grpSpPr>
          <a:xfrm>
            <a:off x="304801" y="5923198"/>
            <a:ext cx="11625497" cy="822960"/>
            <a:chOff x="304800" y="5923198"/>
            <a:chExt cx="11625497" cy="82296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6" name="Straight Connector 5"/>
            <p:cNvCxnSpPr/>
            <p:nvPr userDrawn="1"/>
          </p:nvCxnSpPr>
          <p:spPr>
            <a:xfrm>
              <a:off x="304800" y="6341602"/>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718217" y="6326649"/>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3828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R TRANSITION">
    <p:spTree>
      <p:nvGrpSpPr>
        <p:cNvPr id="1" name=""/>
        <p:cNvGrpSpPr/>
        <p:nvPr/>
      </p:nvGrpSpPr>
      <p:grpSpPr>
        <a:xfrm>
          <a:off x="0" y="0"/>
          <a:ext cx="0" cy="0"/>
          <a:chOff x="0" y="0"/>
          <a:chExt cx="0" cy="0"/>
        </a:xfrm>
      </p:grpSpPr>
      <p:sp>
        <p:nvSpPr>
          <p:cNvPr id="18" name="Oval 17"/>
          <p:cNvSpPr/>
          <p:nvPr/>
        </p:nvSpPr>
        <p:spPr>
          <a:xfrm>
            <a:off x="1219940"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AU" sz="1799"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p:nvSpPr>
        <p:spPr>
          <a:xfrm>
            <a:off x="1219940"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AU" sz="1799"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AU" sz="1799"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AU" sz="1799"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40" y="2240745"/>
            <a:ext cx="9107555" cy="2307811"/>
          </a:xfrm>
          <a:prstGeom prst="rect">
            <a:avLst/>
          </a:prstGeom>
          <a:noFill/>
        </p:spPr>
        <p:txBody>
          <a:bodyPr anchor="b"/>
          <a:lstStyle>
            <a:lvl1pPr algn="ctr" defTabSz="914126" rtl="0" eaLnBrk="1" latinLnBrk="0" hangingPunct="1">
              <a:lnSpc>
                <a:spcPct val="90000"/>
              </a:lnSpc>
              <a:spcBef>
                <a:spcPct val="0"/>
              </a:spcBef>
              <a:buNone/>
              <a:defRPr lang="en-US" sz="7998"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8" name="TextBox 7">
            <a:hlinkClick r:id="rId2"/>
            <a:extLst>
              <a:ext uri="{FF2B5EF4-FFF2-40B4-BE49-F238E27FC236}">
                <a16:creationId xmlns:a16="http://schemas.microsoft.com/office/drawing/2014/main" id="{E516C148-33F4-423B-AB9D-096AA82E12F1}"/>
              </a:ext>
            </a:extLst>
          </p:cNvPr>
          <p:cNvSpPr txBox="1"/>
          <p:nvPr/>
        </p:nvSpPr>
        <p:spPr>
          <a:xfrm>
            <a:off x="191616" y="6337795"/>
            <a:ext cx="1209664" cy="346234"/>
          </a:xfrm>
          <a:prstGeom prst="roundRect">
            <a:avLst>
              <a:gd name="adj" fmla="val 50000"/>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2091500921"/>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7151" y="1905004"/>
            <a:ext cx="9437699"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464" y="3657124"/>
            <a:ext cx="9432387"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a:xfrm>
            <a:off x="1219200" y="6172200"/>
            <a:ext cx="7416801" cy="304800"/>
          </a:xfrm>
          <a:prstGeom prst="rect">
            <a:avLst/>
          </a:prstGeom>
        </p:spPr>
        <p:txBody>
          <a:bodyPr/>
          <a:lstStyle>
            <a:lvl1pPr>
              <a:defRPr>
                <a:solidFill>
                  <a:schemeClr val="tx2"/>
                </a:solidFill>
              </a:defRPr>
            </a:lvl1pPr>
          </a:lstStyle>
          <a:p>
            <a:endParaRPr/>
          </a:p>
        </p:txBody>
      </p:sp>
      <p:sp>
        <p:nvSpPr>
          <p:cNvPr id="4" name="Date Placeholder 3"/>
          <p:cNvSpPr>
            <a:spLocks noGrp="1"/>
          </p:cNvSpPr>
          <p:nvPr>
            <p:ph type="dt" sz="half" idx="10"/>
          </p:nvPr>
        </p:nvSpPr>
        <p:spPr>
          <a:xfrm>
            <a:off x="8839200" y="6172200"/>
            <a:ext cx="1219201" cy="304800"/>
          </a:xfrm>
          <a:prstGeom prst="rect">
            <a:avLst/>
          </a:prstGeom>
        </p:spPr>
        <p:txBody>
          <a:bodyPr/>
          <a:lstStyle>
            <a:lvl1pPr>
              <a:defRPr>
                <a:solidFill>
                  <a:schemeClr val="tx2"/>
                </a:solidFill>
              </a:defRPr>
            </a:lvl1pPr>
          </a:lstStyle>
          <a:p>
            <a:fld id="{C396E15C-CCCE-4C6F-AB2A-0611E66B72EA}" type="datetime1">
              <a:rPr lang="en-US" smtClean="0"/>
              <a:t>10/29/2025</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spTree>
    <p:extLst>
      <p:ext uri="{BB962C8B-B14F-4D97-AF65-F5344CB8AC3E}">
        <p14:creationId xmlns:p14="http://schemas.microsoft.com/office/powerpoint/2010/main" val="3542037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C2FA-D882-46D4-A096-F393FFFA2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10C74-9505-4CC4-BC50-9CA0E383A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2672CE-CC7B-45AB-8B76-E774EDA202D7}"/>
              </a:ext>
            </a:extLst>
          </p:cNvPr>
          <p:cNvSpPr>
            <a:spLocks noGrp="1"/>
          </p:cNvSpPr>
          <p:nvPr>
            <p:ph type="dt" sz="half" idx="10"/>
          </p:nvPr>
        </p:nvSpPr>
        <p:spPr/>
        <p:txBody>
          <a:bodyPr/>
          <a:lstStyle/>
          <a:p>
            <a:fld id="{20F45A85-1576-4DE8-BB2C-FE51F494AAAE}" type="datetime1">
              <a:rPr lang="en-US" smtClean="0"/>
              <a:t>10/29/2025</a:t>
            </a:fld>
            <a:endParaRPr lang="en-US"/>
          </a:p>
        </p:txBody>
      </p:sp>
      <p:sp>
        <p:nvSpPr>
          <p:cNvPr id="5" name="Footer Placeholder 4">
            <a:extLst>
              <a:ext uri="{FF2B5EF4-FFF2-40B4-BE49-F238E27FC236}">
                <a16:creationId xmlns:a16="http://schemas.microsoft.com/office/drawing/2014/main" id="{EFD054A8-DDE3-4EAF-8015-0F6082CB3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7DABD-A26E-48C3-99C1-0B9D43B6AC95}"/>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1012223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306E-32EA-4BE0-AF7C-8276276F0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7583D-7ACC-4A35-B29D-3D6D14A33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2E5AA-B0E3-4ED7-81A3-C43A61F5B283}"/>
              </a:ext>
            </a:extLst>
          </p:cNvPr>
          <p:cNvSpPr>
            <a:spLocks noGrp="1"/>
          </p:cNvSpPr>
          <p:nvPr>
            <p:ph type="dt" sz="half" idx="10"/>
          </p:nvPr>
        </p:nvSpPr>
        <p:spPr/>
        <p:txBody>
          <a:bodyPr/>
          <a:lstStyle/>
          <a:p>
            <a:fld id="{5036B4AD-BB84-4182-89F2-F8899A17A3F0}" type="datetime1">
              <a:rPr lang="en-US" smtClean="0"/>
              <a:t>10/29/2025</a:t>
            </a:fld>
            <a:endParaRPr lang="en-US"/>
          </a:p>
        </p:txBody>
      </p:sp>
      <p:sp>
        <p:nvSpPr>
          <p:cNvPr id="5" name="Footer Placeholder 4">
            <a:extLst>
              <a:ext uri="{FF2B5EF4-FFF2-40B4-BE49-F238E27FC236}">
                <a16:creationId xmlns:a16="http://schemas.microsoft.com/office/drawing/2014/main" id="{9C11A1BA-CBA4-4651-B0F3-43D9CE9E5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6A730-6632-479D-BD72-1AFD5CF05F79}"/>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1663053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DCA8-8CEF-4339-BD7E-71519D79FD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6F5BC7-B7C9-471B-81BA-F5A9EE76A5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F1A95D-FFDD-455F-A926-AED8D2356139}"/>
              </a:ext>
            </a:extLst>
          </p:cNvPr>
          <p:cNvSpPr>
            <a:spLocks noGrp="1"/>
          </p:cNvSpPr>
          <p:nvPr>
            <p:ph type="dt" sz="half" idx="10"/>
          </p:nvPr>
        </p:nvSpPr>
        <p:spPr/>
        <p:txBody>
          <a:bodyPr/>
          <a:lstStyle/>
          <a:p>
            <a:fld id="{10474E88-A4AB-475F-A061-7599B24502C6}" type="datetime1">
              <a:rPr lang="en-US" smtClean="0"/>
              <a:t>10/29/2025</a:t>
            </a:fld>
            <a:endParaRPr lang="en-US"/>
          </a:p>
        </p:txBody>
      </p:sp>
      <p:sp>
        <p:nvSpPr>
          <p:cNvPr id="5" name="Footer Placeholder 4">
            <a:extLst>
              <a:ext uri="{FF2B5EF4-FFF2-40B4-BE49-F238E27FC236}">
                <a16:creationId xmlns:a16="http://schemas.microsoft.com/office/drawing/2014/main" id="{12BDA663-2046-4EAD-B57E-1F8A172DD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D938E-A09D-479A-B334-6170B6129620}"/>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282467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ONUT BASE SECTION DIVIDER">
    <p:spTree>
      <p:nvGrpSpPr>
        <p:cNvPr id="1" name=""/>
        <p:cNvGrpSpPr/>
        <p:nvPr/>
      </p:nvGrpSpPr>
      <p:grpSpPr>
        <a:xfrm>
          <a:off x="0" y="0"/>
          <a:ext cx="0" cy="0"/>
          <a:chOff x="0" y="0"/>
          <a:chExt cx="0" cy="0"/>
        </a:xfrm>
      </p:grpSpPr>
      <p:sp>
        <p:nvSpPr>
          <p:cNvPr id="7" name="Oval 6"/>
          <p:cNvSpPr/>
          <p:nvPr/>
        </p:nvSpPr>
        <p:spPr>
          <a:xfrm>
            <a:off x="2861703" y="157954"/>
            <a:ext cx="6483179" cy="64831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endParaRPr>
          </a:p>
        </p:txBody>
      </p:sp>
      <p:sp>
        <p:nvSpPr>
          <p:cNvPr id="2" name="Title 1"/>
          <p:cNvSpPr>
            <a:spLocks noGrp="1"/>
          </p:cNvSpPr>
          <p:nvPr>
            <p:ph type="ctrTitle" hasCustomPrompt="1"/>
          </p:nvPr>
        </p:nvSpPr>
        <p:spPr>
          <a:xfrm>
            <a:off x="3448778" y="2768599"/>
            <a:ext cx="5208335" cy="1261884"/>
          </a:xfrm>
          <a:prstGeom prst="rect">
            <a:avLst/>
          </a:prstGeom>
        </p:spPr>
        <p:txBody>
          <a:bodyPr anchor="ctr"/>
          <a:lstStyle>
            <a:lvl1pPr algn="ctr">
              <a:lnSpc>
                <a:spcPct val="95000"/>
              </a:lnSpc>
              <a:defRPr sz="3999">
                <a:solidFill>
                  <a:schemeClr val="accent1"/>
                </a:solidFill>
                <a:latin typeface="Garamond" panose="02020404030301010803" pitchFamily="18" charset="0"/>
              </a:defRPr>
            </a:lvl1pPr>
          </a:lstStyle>
          <a:p>
            <a:r>
              <a:rPr lang="en-US" dirty="0"/>
              <a:t>CLICK TO EDIT TITLE</a:t>
            </a:r>
          </a:p>
        </p:txBody>
      </p:sp>
      <p:sp>
        <p:nvSpPr>
          <p:cNvPr id="9" name="dots"/>
          <p:cNvSpPr>
            <a:spLocks noChangeAspect="1"/>
          </p:cNvSpPr>
          <p:nvPr/>
        </p:nvSpPr>
        <p:spPr>
          <a:xfrm>
            <a:off x="3448777" y="745026"/>
            <a:ext cx="5309024" cy="5309025"/>
          </a:xfrm>
          <a:prstGeom prst="ellipse">
            <a:avLst/>
          </a:prstGeom>
          <a:noFill/>
          <a:ln w="184150" cap="rnd" cmpd="sng" algn="ctr">
            <a:solidFill>
              <a:schemeClr val="accent1"/>
            </a:solidFill>
            <a:prstDash val="sysDot"/>
          </a:ln>
          <a:effectLst/>
        </p:spPr>
        <p:txBody>
          <a:bodyPr rtlCol="0" anchor="ctr"/>
          <a:lstStyle/>
          <a:p>
            <a:pPr marL="0" marR="0" lvl="0" indent="0" algn="ctr" defTabSz="45706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6748660"/>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5689-869D-4817-A44A-B3A8B637BD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C8967-BF26-46BE-8DDC-BBFFA8684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08446-E038-471A-BEFB-DD72CB5258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2008D0-5C57-4C60-9848-0556D2189365}"/>
              </a:ext>
            </a:extLst>
          </p:cNvPr>
          <p:cNvSpPr>
            <a:spLocks noGrp="1"/>
          </p:cNvSpPr>
          <p:nvPr>
            <p:ph type="dt" sz="half" idx="10"/>
          </p:nvPr>
        </p:nvSpPr>
        <p:spPr/>
        <p:txBody>
          <a:bodyPr/>
          <a:lstStyle/>
          <a:p>
            <a:fld id="{A1F7C79F-6812-48A9-B1F3-B58D22033B08}" type="datetime1">
              <a:rPr lang="en-US" smtClean="0"/>
              <a:t>10/29/2025</a:t>
            </a:fld>
            <a:endParaRPr lang="en-US"/>
          </a:p>
        </p:txBody>
      </p:sp>
      <p:sp>
        <p:nvSpPr>
          <p:cNvPr id="6" name="Footer Placeholder 5">
            <a:extLst>
              <a:ext uri="{FF2B5EF4-FFF2-40B4-BE49-F238E27FC236}">
                <a16:creationId xmlns:a16="http://schemas.microsoft.com/office/drawing/2014/main" id="{0F1C5CE1-960D-46F2-AD32-1C40D842A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61211D-1E79-4583-B1AB-7B3061A472C0}"/>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3261603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8733-0DA3-47CA-97C2-7B0074DDE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84A3C5-06AA-4D8C-A17F-E39E4FC11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0C4B60-6C2A-49AA-A250-739BF462E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08EE97-8B9B-4358-BE83-13CFB17FFA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96C16-EB16-4A4B-B3DF-DF727323D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F660C-0BBB-4195-B213-9CF2C2391C40}"/>
              </a:ext>
            </a:extLst>
          </p:cNvPr>
          <p:cNvSpPr>
            <a:spLocks noGrp="1"/>
          </p:cNvSpPr>
          <p:nvPr>
            <p:ph type="dt" sz="half" idx="10"/>
          </p:nvPr>
        </p:nvSpPr>
        <p:spPr/>
        <p:txBody>
          <a:bodyPr/>
          <a:lstStyle/>
          <a:p>
            <a:fld id="{97C0015E-7E01-4B0E-B8B7-D3A9F94F8F4A}" type="datetime1">
              <a:rPr lang="en-US" smtClean="0"/>
              <a:t>10/29/2025</a:t>
            </a:fld>
            <a:endParaRPr lang="en-US"/>
          </a:p>
        </p:txBody>
      </p:sp>
      <p:sp>
        <p:nvSpPr>
          <p:cNvPr id="8" name="Footer Placeholder 7">
            <a:extLst>
              <a:ext uri="{FF2B5EF4-FFF2-40B4-BE49-F238E27FC236}">
                <a16:creationId xmlns:a16="http://schemas.microsoft.com/office/drawing/2014/main" id="{B9C864A6-36EB-4C78-A432-B1985B8D86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6522ED-CABC-469F-88C0-6CAD55920823}"/>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3413972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9419-41A3-4278-B6CB-D1E9C5006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8AC201-9F88-4E02-A421-2586ADFAC2FC}"/>
              </a:ext>
            </a:extLst>
          </p:cNvPr>
          <p:cNvSpPr>
            <a:spLocks noGrp="1"/>
          </p:cNvSpPr>
          <p:nvPr>
            <p:ph type="dt" sz="half" idx="10"/>
          </p:nvPr>
        </p:nvSpPr>
        <p:spPr/>
        <p:txBody>
          <a:bodyPr/>
          <a:lstStyle/>
          <a:p>
            <a:fld id="{81A6B2F7-3472-44E0-BE96-2BBDCDC77E8B}" type="datetime1">
              <a:rPr lang="en-US" smtClean="0"/>
              <a:t>10/29/2025</a:t>
            </a:fld>
            <a:endParaRPr lang="en-US"/>
          </a:p>
        </p:txBody>
      </p:sp>
      <p:sp>
        <p:nvSpPr>
          <p:cNvPr id="4" name="Footer Placeholder 3">
            <a:extLst>
              <a:ext uri="{FF2B5EF4-FFF2-40B4-BE49-F238E27FC236}">
                <a16:creationId xmlns:a16="http://schemas.microsoft.com/office/drawing/2014/main" id="{AD325679-A3D2-4E21-824B-862741107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98BD0A-BA1F-4137-A6C2-DDCF247E441A}"/>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2070244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BBCCA0-02AA-4765-B470-F1BB4767A65F}"/>
              </a:ext>
            </a:extLst>
          </p:cNvPr>
          <p:cNvSpPr>
            <a:spLocks noGrp="1"/>
          </p:cNvSpPr>
          <p:nvPr>
            <p:ph type="dt" sz="half" idx="10"/>
          </p:nvPr>
        </p:nvSpPr>
        <p:spPr/>
        <p:txBody>
          <a:bodyPr/>
          <a:lstStyle/>
          <a:p>
            <a:fld id="{C802ED24-352A-4ED6-8D48-C4A90B90B7FE}" type="datetime1">
              <a:rPr lang="en-US" smtClean="0"/>
              <a:t>10/29/2025</a:t>
            </a:fld>
            <a:endParaRPr lang="en-US"/>
          </a:p>
        </p:txBody>
      </p:sp>
      <p:sp>
        <p:nvSpPr>
          <p:cNvPr id="3" name="Footer Placeholder 2">
            <a:extLst>
              <a:ext uri="{FF2B5EF4-FFF2-40B4-BE49-F238E27FC236}">
                <a16:creationId xmlns:a16="http://schemas.microsoft.com/office/drawing/2014/main" id="{B2C49695-6493-47B5-8CBE-70CACF07E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1F102F-2C2F-4AB2-A47E-E2F8FC66E6A4}"/>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3539632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A799-17BD-429D-AD1E-AD348A0E1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1D276-6183-44D7-BEF4-C645D626B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048B42-140E-4C72-AD8D-2BF87457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6D68A-C73E-488D-96F4-55E59E526DA3}"/>
              </a:ext>
            </a:extLst>
          </p:cNvPr>
          <p:cNvSpPr>
            <a:spLocks noGrp="1"/>
          </p:cNvSpPr>
          <p:nvPr>
            <p:ph type="dt" sz="half" idx="10"/>
          </p:nvPr>
        </p:nvSpPr>
        <p:spPr/>
        <p:txBody>
          <a:bodyPr/>
          <a:lstStyle/>
          <a:p>
            <a:fld id="{638BE15B-ABAD-4E2D-9166-61684C2551C8}" type="datetime1">
              <a:rPr lang="en-US" smtClean="0"/>
              <a:t>10/29/2025</a:t>
            </a:fld>
            <a:endParaRPr lang="en-US"/>
          </a:p>
        </p:txBody>
      </p:sp>
      <p:sp>
        <p:nvSpPr>
          <p:cNvPr id="6" name="Footer Placeholder 5">
            <a:extLst>
              <a:ext uri="{FF2B5EF4-FFF2-40B4-BE49-F238E27FC236}">
                <a16:creationId xmlns:a16="http://schemas.microsoft.com/office/drawing/2014/main" id="{E91A7994-E2DB-4FB8-BA07-E9B10883A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9BF10-FA94-4B09-BD6E-3887FF146C39}"/>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121589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694F-5926-45F7-B3A4-AA5F8A9F9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FFE39-8DC2-4AED-9779-3A049A856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758167-F62D-4702-85D5-E2EEC1F4B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B2F6A-426D-4588-ABDE-1FCF79BAD42B}"/>
              </a:ext>
            </a:extLst>
          </p:cNvPr>
          <p:cNvSpPr>
            <a:spLocks noGrp="1"/>
          </p:cNvSpPr>
          <p:nvPr>
            <p:ph type="dt" sz="half" idx="10"/>
          </p:nvPr>
        </p:nvSpPr>
        <p:spPr/>
        <p:txBody>
          <a:bodyPr/>
          <a:lstStyle/>
          <a:p>
            <a:fld id="{1D634934-DAF4-479A-815F-1A881C6035E6}" type="datetime1">
              <a:rPr lang="en-US" smtClean="0"/>
              <a:t>10/29/2025</a:t>
            </a:fld>
            <a:endParaRPr lang="en-US"/>
          </a:p>
        </p:txBody>
      </p:sp>
      <p:sp>
        <p:nvSpPr>
          <p:cNvPr id="6" name="Footer Placeholder 5">
            <a:extLst>
              <a:ext uri="{FF2B5EF4-FFF2-40B4-BE49-F238E27FC236}">
                <a16:creationId xmlns:a16="http://schemas.microsoft.com/office/drawing/2014/main" id="{4075E07F-F33B-444D-A2E0-8758CDBF7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6C44A-8A9F-4F71-BE9E-05EA7E03759B}"/>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1784797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6758-69B1-4D54-B37F-33AF9C72B0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7279C4-8577-4F99-9435-357F7A5BC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46AAD-4B80-4733-A43F-D04BCAD0CADA}"/>
              </a:ext>
            </a:extLst>
          </p:cNvPr>
          <p:cNvSpPr>
            <a:spLocks noGrp="1"/>
          </p:cNvSpPr>
          <p:nvPr>
            <p:ph type="dt" sz="half" idx="10"/>
          </p:nvPr>
        </p:nvSpPr>
        <p:spPr/>
        <p:txBody>
          <a:bodyPr/>
          <a:lstStyle/>
          <a:p>
            <a:fld id="{9E473983-C2E2-40EB-A717-2F87FA7FBA91}" type="datetime1">
              <a:rPr lang="en-US" smtClean="0"/>
              <a:t>10/29/2025</a:t>
            </a:fld>
            <a:endParaRPr lang="en-US"/>
          </a:p>
        </p:txBody>
      </p:sp>
      <p:sp>
        <p:nvSpPr>
          <p:cNvPr id="5" name="Footer Placeholder 4">
            <a:extLst>
              <a:ext uri="{FF2B5EF4-FFF2-40B4-BE49-F238E27FC236}">
                <a16:creationId xmlns:a16="http://schemas.microsoft.com/office/drawing/2014/main" id="{004BB875-5244-4F6A-9104-1AC228B4A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E5A1F-DD41-43B6-84D2-6266E6DD3663}"/>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3174912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4E1BA7-A832-4957-BA86-78E44F294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ECAD6-C1B2-4D99-AFB2-363B39EE2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E8D30-04F5-4750-9CC5-9CC2DEB55844}"/>
              </a:ext>
            </a:extLst>
          </p:cNvPr>
          <p:cNvSpPr>
            <a:spLocks noGrp="1"/>
          </p:cNvSpPr>
          <p:nvPr>
            <p:ph type="dt" sz="half" idx="10"/>
          </p:nvPr>
        </p:nvSpPr>
        <p:spPr/>
        <p:txBody>
          <a:bodyPr/>
          <a:lstStyle/>
          <a:p>
            <a:fld id="{10B2EE70-5146-42AB-89DF-E88527E93985}" type="datetime1">
              <a:rPr lang="en-US" smtClean="0"/>
              <a:t>10/29/2025</a:t>
            </a:fld>
            <a:endParaRPr lang="en-US"/>
          </a:p>
        </p:txBody>
      </p:sp>
      <p:sp>
        <p:nvSpPr>
          <p:cNvPr id="5" name="Footer Placeholder 4">
            <a:extLst>
              <a:ext uri="{FF2B5EF4-FFF2-40B4-BE49-F238E27FC236}">
                <a16:creationId xmlns:a16="http://schemas.microsoft.com/office/drawing/2014/main" id="{F73DC691-D705-46AC-8818-D99C95E60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21FC8-35DB-47E7-BB3A-7854A0B8DFD3}"/>
              </a:ext>
            </a:extLst>
          </p:cNvPr>
          <p:cNvSpPr>
            <a:spLocks noGrp="1"/>
          </p:cNvSpPr>
          <p:nvPr>
            <p:ph type="sldNum" sz="quarter" idx="12"/>
          </p:nvPr>
        </p:nvSpPr>
        <p:spPr/>
        <p:txBody>
          <a:bodyPr/>
          <a:lstStyle/>
          <a:p>
            <a:fld id="{C6C4D26B-29C8-491F-A26F-495CA5F08FC7}" type="slidenum">
              <a:rPr lang="en-US" smtClean="0"/>
              <a:t>‹#›</a:t>
            </a:fld>
            <a:endParaRPr lang="en-US"/>
          </a:p>
        </p:txBody>
      </p:sp>
    </p:spTree>
    <p:extLst>
      <p:ext uri="{BB962C8B-B14F-4D97-AF65-F5344CB8AC3E}">
        <p14:creationId xmlns:p14="http://schemas.microsoft.com/office/powerpoint/2010/main" val="3056080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00_TITLE OR 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940" y="2240230"/>
            <a:ext cx="9107555" cy="2308324"/>
          </a:xfrm>
          <a:prstGeom prst="rect">
            <a:avLst/>
          </a:prstGeom>
          <a:noFill/>
        </p:spPr>
        <p:txBody>
          <a:bodyPr anchor="b"/>
          <a:lstStyle>
            <a:lvl1pPr algn="ctr" defTabSz="914126" rtl="0" eaLnBrk="1" latinLnBrk="0" hangingPunct="1">
              <a:lnSpc>
                <a:spcPct val="90000"/>
              </a:lnSpc>
              <a:spcBef>
                <a:spcPct val="0"/>
              </a:spcBef>
              <a:buNone/>
              <a:defRPr lang="en-US" sz="7998" b="1" i="0" kern="1200" spc="-300" dirty="0">
                <a:gradFill>
                  <a:gsLst>
                    <a:gs pos="0">
                      <a:schemeClr val="accent1">
                        <a:lumMod val="5000"/>
                        <a:lumOff val="95000"/>
                      </a:schemeClr>
                    </a:gs>
                    <a:gs pos="100000">
                      <a:schemeClr val="tx1"/>
                    </a:gs>
                  </a:gsLst>
                  <a:lin ang="5400000" scaled="1"/>
                </a:gradFill>
                <a:latin typeface="Garamond" panose="02020404030301010803" pitchFamily="18" charset="0"/>
                <a:ea typeface="+mn-ea"/>
                <a:cs typeface="Segoe UI Semilight" panose="020B0402040204020203" pitchFamily="34" charset="0"/>
              </a:defRPr>
            </a:lvl1pPr>
          </a:lstStyle>
          <a:p>
            <a:r>
              <a:rPr lang="en-US" dirty="0"/>
              <a:t>CLICK TO EDIT TITLE</a:t>
            </a:r>
          </a:p>
        </p:txBody>
      </p:sp>
      <p:grpSp>
        <p:nvGrpSpPr>
          <p:cNvPr id="3" name="Group 2"/>
          <p:cNvGrpSpPr/>
          <p:nvPr userDrawn="1"/>
        </p:nvGrpSpPr>
        <p:grpSpPr>
          <a:xfrm>
            <a:off x="304801" y="5923198"/>
            <a:ext cx="11625497" cy="822960"/>
            <a:chOff x="304800" y="5923198"/>
            <a:chExt cx="11625497" cy="82296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5" name="Straight Connector 4"/>
            <p:cNvCxnSpPr/>
            <p:nvPr userDrawn="1"/>
          </p:nvCxnSpPr>
          <p:spPr>
            <a:xfrm>
              <a:off x="304800" y="6341602"/>
              <a:ext cx="521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718217" y="6326649"/>
              <a:ext cx="5212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8948975"/>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Quote dark option FLUSH LEF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7"/>
            <a:ext cx="11658600" cy="1089529"/>
          </a:xfrm>
        </p:spPr>
        <p:txBody>
          <a:bodyPr anchor="ctr"/>
          <a:lstStyle>
            <a:lvl1pPr marL="231705" indent="-231705" algn="l">
              <a:spcBef>
                <a:spcPts val="0"/>
              </a:spcBef>
              <a:defRPr sz="3599" b="0" baseline="0">
                <a:solidFill>
                  <a:schemeClr val="tx1"/>
                </a:solidFill>
              </a:defRPr>
            </a:lvl1pPr>
            <a:lvl2pPr marL="109505" indent="0" algn="l">
              <a:spcBef>
                <a:spcPts val="0"/>
              </a:spcBef>
              <a:defRPr sz="3599" b="1">
                <a:solidFill>
                  <a:schemeClr val="tx1"/>
                </a:solidFill>
                <a:latin typeface="+mn-lt"/>
              </a:defRPr>
            </a:lvl2pPr>
          </a:lstStyle>
          <a:p>
            <a:pPr lvl="0"/>
            <a:r>
              <a:rPr lang="en-US" dirty="0"/>
              <a:t>“QUOTATION.”</a:t>
            </a:r>
          </a:p>
          <a:p>
            <a:pPr lvl="1"/>
            <a:r>
              <a:rPr lang="en-US" dirty="0"/>
              <a:t> BOLD</a:t>
            </a:r>
          </a:p>
        </p:txBody>
      </p:sp>
      <p:sp>
        <p:nvSpPr>
          <p:cNvPr id="7" name="Freeform: Shape 6"/>
          <p:cNvSpPr/>
          <p:nvPr/>
        </p:nvSpPr>
        <p:spPr>
          <a:xfrm>
            <a:off x="129522"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1999">
                <a:solidFill>
                  <a:schemeClr val="tx1"/>
                </a:solidFill>
              </a:defRPr>
            </a:lvl1pPr>
            <a:lvl2pPr algn="r">
              <a:defRPr>
                <a:solidFill>
                  <a:schemeClr val="bg1"/>
                </a:solidFill>
              </a:defRPr>
            </a:lvl2pPr>
          </a:lstStyle>
          <a:p>
            <a:pPr lvl="0"/>
            <a:r>
              <a:rPr lang="en-US" dirty="0"/>
              <a:t>—Name and Company/Source goes here</a:t>
            </a:r>
          </a:p>
        </p:txBody>
      </p:sp>
      <p:grpSp>
        <p:nvGrpSpPr>
          <p:cNvPr id="5" name="Group 4"/>
          <p:cNvGrpSpPr/>
          <p:nvPr/>
        </p:nvGrpSpPr>
        <p:grpSpPr>
          <a:xfrm>
            <a:off x="304801" y="5923198"/>
            <a:ext cx="11625497" cy="822960"/>
            <a:chOff x="304800" y="5923198"/>
            <a:chExt cx="11625497" cy="82296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9" name="Straight Connector 8"/>
            <p:cNvCxnSpPr/>
            <p:nvPr userDrawn="1"/>
          </p:nvCxnSpPr>
          <p:spPr>
            <a:xfrm>
              <a:off x="304800" y="6341602"/>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18217" y="6326649"/>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623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dark option CENTERE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7"/>
            <a:ext cx="11658600" cy="1089529"/>
          </a:xfrm>
        </p:spPr>
        <p:txBody>
          <a:bodyPr anchor="ctr"/>
          <a:lstStyle>
            <a:lvl1pPr algn="ctr">
              <a:spcBef>
                <a:spcPts val="0"/>
              </a:spcBef>
              <a:defRPr sz="3599" b="0" baseline="0">
                <a:solidFill>
                  <a:schemeClr val="tx1"/>
                </a:solidFill>
              </a:defRPr>
            </a:lvl1pPr>
            <a:lvl2pPr algn="ctr">
              <a:spcBef>
                <a:spcPts val="0"/>
              </a:spcBef>
              <a:defRPr sz="3599" b="1">
                <a:solidFill>
                  <a:schemeClr val="tx1"/>
                </a:solidFill>
                <a:latin typeface="+mn-lt"/>
              </a:defRPr>
            </a:lvl2pPr>
          </a:lstStyle>
          <a:p>
            <a:pPr lvl="0"/>
            <a:r>
              <a:rPr lang="en-US" dirty="0"/>
              <a:t>“QUOTATION.”</a:t>
            </a:r>
          </a:p>
          <a:p>
            <a:pPr lvl="1"/>
            <a:r>
              <a:rPr lang="en-US" dirty="0"/>
              <a:t>BOLD</a:t>
            </a:r>
          </a:p>
        </p:txBody>
      </p:sp>
      <p:sp>
        <p:nvSpPr>
          <p:cNvPr id="7" name="Freeform: Shape 6"/>
          <p:cNvSpPr/>
          <p:nvPr/>
        </p:nvSpPr>
        <p:spPr>
          <a:xfrm>
            <a:off x="129522"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1999">
                <a:solidFill>
                  <a:schemeClr val="tx1"/>
                </a:solidFill>
              </a:defRPr>
            </a:lvl1pPr>
            <a:lvl2pPr algn="r">
              <a:defRPr>
                <a:solidFill>
                  <a:schemeClr val="bg1"/>
                </a:solidFill>
              </a:defRPr>
            </a:lvl2pPr>
          </a:lstStyle>
          <a:p>
            <a:pPr lvl="0"/>
            <a:r>
              <a:rPr lang="en-US" dirty="0"/>
              <a:t>—Name and Company/Source goes here</a:t>
            </a:r>
          </a:p>
        </p:txBody>
      </p:sp>
      <p:grpSp>
        <p:nvGrpSpPr>
          <p:cNvPr id="5" name="Group 4"/>
          <p:cNvGrpSpPr/>
          <p:nvPr/>
        </p:nvGrpSpPr>
        <p:grpSpPr>
          <a:xfrm>
            <a:off x="304801" y="5923198"/>
            <a:ext cx="11625497" cy="822960"/>
            <a:chOff x="304800" y="5923198"/>
            <a:chExt cx="11625497" cy="82296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9" name="Straight Connector 8"/>
            <p:cNvCxnSpPr/>
            <p:nvPr userDrawn="1"/>
          </p:nvCxnSpPr>
          <p:spPr>
            <a:xfrm>
              <a:off x="304800" y="6341602"/>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18217" y="6326649"/>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314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Quote dark option FLUSH LEF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7"/>
            <a:ext cx="11658600" cy="1089529"/>
          </a:xfrm>
        </p:spPr>
        <p:txBody>
          <a:bodyPr anchor="ctr"/>
          <a:lstStyle>
            <a:lvl1pPr marL="231705" indent="-231705" algn="l">
              <a:spcBef>
                <a:spcPts val="0"/>
              </a:spcBef>
              <a:defRPr sz="3599" b="0" baseline="0">
                <a:gradFill>
                  <a:gsLst>
                    <a:gs pos="0">
                      <a:schemeClr val="accent1">
                        <a:lumMod val="5000"/>
                        <a:lumOff val="95000"/>
                      </a:schemeClr>
                    </a:gs>
                    <a:gs pos="100000">
                      <a:schemeClr val="bg1"/>
                    </a:gs>
                  </a:gsLst>
                  <a:lin ang="5400000" scaled="1"/>
                </a:gradFill>
              </a:defRPr>
            </a:lvl1pPr>
            <a:lvl2pPr marL="109505" indent="0" algn="l">
              <a:spcBef>
                <a:spcPts val="0"/>
              </a:spcBef>
              <a:defRPr sz="3599"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p:nvSpPr>
        <p:spPr>
          <a:xfrm>
            <a:off x="129522"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1999" b="0">
                <a:solidFill>
                  <a:schemeClr val="bg1"/>
                </a:solidFill>
              </a:defRPr>
            </a:lvl1pPr>
            <a:lvl2pPr algn="r">
              <a:defRPr>
                <a:solidFill>
                  <a:schemeClr val="bg1"/>
                </a:solidFill>
              </a:defRPr>
            </a:lvl2pPr>
          </a:lstStyle>
          <a:p>
            <a:pPr lvl="0"/>
            <a:r>
              <a:rPr lang="en-US" dirty="0"/>
              <a:t>—Name and Company/Source goes here</a:t>
            </a:r>
          </a:p>
        </p:txBody>
      </p:sp>
      <p:grpSp>
        <p:nvGrpSpPr>
          <p:cNvPr id="5" name="Group 4"/>
          <p:cNvGrpSpPr/>
          <p:nvPr/>
        </p:nvGrpSpPr>
        <p:grpSpPr>
          <a:xfrm>
            <a:off x="304801" y="5923198"/>
            <a:ext cx="11625497" cy="822960"/>
            <a:chOff x="304800" y="5923198"/>
            <a:chExt cx="11625497" cy="82296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9" name="Straight Connector 8"/>
            <p:cNvCxnSpPr/>
            <p:nvPr userDrawn="1"/>
          </p:nvCxnSpPr>
          <p:spPr>
            <a:xfrm>
              <a:off x="304800" y="6341602"/>
              <a:ext cx="5212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18217" y="6326649"/>
              <a:ext cx="52120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346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Quote light option CENTERED">
    <p:spTree>
      <p:nvGrpSpPr>
        <p:cNvPr id="1" name=""/>
        <p:cNvGrpSpPr/>
        <p:nvPr/>
      </p:nvGrpSpPr>
      <p:grpSpPr>
        <a:xfrm>
          <a:off x="0" y="0"/>
          <a:ext cx="0" cy="0"/>
          <a:chOff x="0" y="0"/>
          <a:chExt cx="0" cy="0"/>
        </a:xfrm>
      </p:grpSpPr>
      <p:sp>
        <p:nvSpPr>
          <p:cNvPr id="9" name="TextBox 8"/>
          <p:cNvSpPr txBox="1"/>
          <p:nvPr/>
        </p:nvSpPr>
        <p:spPr>
          <a:xfrm>
            <a:off x="5648961" y="419100"/>
            <a:ext cx="894080" cy="1862048"/>
          </a:xfrm>
          <a:prstGeom prst="rect">
            <a:avLst/>
          </a:prstGeom>
          <a:noFill/>
        </p:spPr>
        <p:txBody>
          <a:bodyPr wrap="square" rtlCol="0">
            <a:spAutoFit/>
          </a:bodyPr>
          <a:lstStyle/>
          <a:p>
            <a:r>
              <a:rPr lang="en-US" sz="11497" dirty="0">
                <a:solidFill>
                  <a:schemeClr val="accent5"/>
                </a:solidFill>
                <a:latin typeface="Arial Black" panose="020B0A04020102020204" pitchFamily="34" charset="0"/>
              </a:rPr>
              <a:t>“</a:t>
            </a:r>
            <a:endParaRPr lang="en-US" sz="2799" dirty="0">
              <a:solidFill>
                <a:schemeClr val="accent5"/>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1999">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7"/>
            <a:ext cx="11658600" cy="1089529"/>
          </a:xfrm>
        </p:spPr>
        <p:txBody>
          <a:bodyPr anchor="ctr"/>
          <a:lstStyle>
            <a:lvl1pPr algn="ctr">
              <a:spcBef>
                <a:spcPts val="0"/>
              </a:spcBef>
              <a:defRPr sz="3599" b="0" baseline="0">
                <a:solidFill>
                  <a:schemeClr val="tx1">
                    <a:lumMod val="75000"/>
                    <a:lumOff val="25000"/>
                  </a:schemeClr>
                </a:solidFill>
              </a:defRPr>
            </a:lvl1pPr>
            <a:lvl2pPr algn="ctr">
              <a:spcBef>
                <a:spcPts val="0"/>
              </a:spcBef>
              <a:defRPr sz="3599"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grpSp>
        <p:nvGrpSpPr>
          <p:cNvPr id="8" name="Group 7"/>
          <p:cNvGrpSpPr/>
          <p:nvPr/>
        </p:nvGrpSpPr>
        <p:grpSpPr>
          <a:xfrm>
            <a:off x="304801" y="5923198"/>
            <a:ext cx="11625497" cy="822960"/>
            <a:chOff x="304800" y="5923198"/>
            <a:chExt cx="11625497" cy="82296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620" y="5923198"/>
              <a:ext cx="822960" cy="822960"/>
            </a:xfrm>
            <a:prstGeom prst="rect">
              <a:avLst/>
            </a:prstGeom>
          </p:spPr>
        </p:pic>
        <p:cxnSp>
          <p:nvCxnSpPr>
            <p:cNvPr id="11" name="Straight Connector 10"/>
            <p:cNvCxnSpPr/>
            <p:nvPr userDrawn="1"/>
          </p:nvCxnSpPr>
          <p:spPr>
            <a:xfrm>
              <a:off x="304800" y="6341602"/>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718217" y="6326649"/>
              <a:ext cx="521208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038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dark Callout with small Non-bullet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1" y="2597275"/>
            <a:ext cx="4868985" cy="1643527"/>
          </a:xfrm>
        </p:spPr>
        <p:txBody>
          <a:bodyPr wrap="square" lIns="91440" rIns="91440">
            <a:spAutoFit/>
          </a:bodyPr>
          <a:lstStyle>
            <a:lvl1pPr marL="0" marR="0" indent="0" algn="l" defTabSz="914093"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799" b="0" kern="1200" spc="0" baseline="0" dirty="0">
                <a:solidFill>
                  <a:schemeClr val="bg1"/>
                </a:solidFill>
                <a:latin typeface="Garamond" panose="02020404030301010803" pitchFamily="18" charset="0"/>
                <a:ea typeface="+mn-ea"/>
                <a:cs typeface="+mn-cs"/>
              </a:defRPr>
            </a:lvl1pPr>
            <a:lvl2pPr marL="0" indent="0">
              <a:buNone/>
              <a:defRPr sz="1960"/>
            </a:lvl2pPr>
            <a:lvl3pPr marL="227141" indent="0">
              <a:buNone/>
              <a:tabLst/>
              <a:defRPr sz="1960"/>
            </a:lvl3pPr>
            <a:lvl4pPr marL="451171" indent="0">
              <a:buNone/>
              <a:defRPr/>
            </a:lvl4pPr>
            <a:lvl5pPr marL="67208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2"/>
            <a:ext cx="5671764" cy="1843069"/>
          </a:xfrm>
        </p:spPr>
        <p:txBody>
          <a:bodyPr/>
          <a:lstStyle>
            <a:lvl1pPr marL="0" indent="0" algn="l">
              <a:buNone/>
              <a:defRPr sz="2199">
                <a:gradFill>
                  <a:gsLst>
                    <a:gs pos="15000">
                      <a:schemeClr val="bg1"/>
                    </a:gs>
                    <a:gs pos="47000">
                      <a:schemeClr val="bg1"/>
                    </a:gs>
                  </a:gsLst>
                  <a:lin ang="5400000" scaled="1"/>
                </a:gradFill>
                <a:latin typeface="Garamond" panose="02020404030301010803" pitchFamily="18" charset="0"/>
              </a:defRPr>
            </a:lvl1pPr>
            <a:lvl2pPr marL="0" indent="0" algn="l">
              <a:buNone/>
              <a:defRPr sz="1999">
                <a:gradFill>
                  <a:gsLst>
                    <a:gs pos="15000">
                      <a:schemeClr val="bg1"/>
                    </a:gs>
                    <a:gs pos="47000">
                      <a:schemeClr val="bg1"/>
                    </a:gs>
                  </a:gsLst>
                  <a:lin ang="5400000" scaled="1"/>
                </a:gradFill>
                <a:latin typeface="Garamond" panose="02020404030301010803" pitchFamily="18" charset="0"/>
              </a:defRPr>
            </a:lvl2pPr>
            <a:lvl3pPr marL="0" indent="0" algn="l">
              <a:buNone/>
              <a:defRPr sz="1799">
                <a:gradFill>
                  <a:gsLst>
                    <a:gs pos="15000">
                      <a:schemeClr val="bg1"/>
                    </a:gs>
                    <a:gs pos="47000">
                      <a:schemeClr val="bg1"/>
                    </a:gs>
                  </a:gsLst>
                  <a:lin ang="5400000" scaled="1"/>
                </a:gradFill>
                <a:latin typeface="Garamond" panose="02020404030301010803" pitchFamily="18" charset="0"/>
              </a:defRPr>
            </a:lvl3pPr>
            <a:lvl4pPr marL="0" indent="0" algn="l">
              <a:buNone/>
              <a:defRPr sz="1600">
                <a:gradFill>
                  <a:gsLst>
                    <a:gs pos="15000">
                      <a:schemeClr val="bg1"/>
                    </a:gs>
                    <a:gs pos="47000">
                      <a:schemeClr val="bg1"/>
                    </a:gs>
                  </a:gsLst>
                  <a:lin ang="5400000" scaled="1"/>
                </a:gradFill>
                <a:latin typeface="Garamond" panose="02020404030301010803" pitchFamily="18" charset="0"/>
              </a:defRPr>
            </a:lvl4pPr>
            <a:lvl5pPr marL="0" indent="0" algn="l">
              <a:buNone/>
              <a:defRPr sz="1600">
                <a:gradFill>
                  <a:gsLst>
                    <a:gs pos="15000">
                      <a:schemeClr val="bg1"/>
                    </a:gs>
                    <a:gs pos="47000">
                      <a:schemeClr val="bg1"/>
                    </a:gs>
                  </a:gsLst>
                  <a:lin ang="5400000" scaled="1"/>
                </a:gradFill>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2"/>
            <a:ext cx="4083304" cy="1357295"/>
          </a:xfrm>
          <a:prstGeom prst="rect">
            <a:avLst/>
          </a:prstGeom>
        </p:spPr>
        <p:txBody>
          <a:bodyPr lIns="146304" tIns="420624" rIns="146304" anchor="t" anchorCtr="0"/>
          <a:lstStyle>
            <a:lvl1pPr algn="ctr">
              <a:defRPr lang="en-US" sz="3199" b="0" kern="1200" spc="60" baseline="0" dirty="0">
                <a:solidFill>
                  <a:schemeClr val="bg1"/>
                </a:solidFill>
                <a:latin typeface="Garamond" panose="02020404030301010803" pitchFamily="18" charset="0"/>
                <a:ea typeface="+mn-ea"/>
                <a:cs typeface="Segoe UI Semilight" panose="020B0402040204020203" pitchFamily="34" charset="0"/>
              </a:defRPr>
            </a:lvl1pPr>
          </a:lstStyle>
          <a:p>
            <a:pPr marL="0" lvl="0" indent="0" algn="ctr" defTabSz="914126"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199">
                <a:gradFill>
                  <a:gsLst>
                    <a:gs pos="15000">
                      <a:schemeClr val="bg1"/>
                    </a:gs>
                    <a:gs pos="47000">
                      <a:schemeClr val="bg1"/>
                    </a:gs>
                  </a:gsLst>
                  <a:lin ang="5400000" scaled="1"/>
                </a:gradFill>
                <a:latin typeface="Garamond" panose="02020404030301010803" pitchFamily="18" charset="0"/>
              </a:defRPr>
            </a:lvl1pPr>
            <a:lvl2pPr marL="0" indent="0" algn="l">
              <a:buNone/>
              <a:defRPr sz="1999">
                <a:gradFill>
                  <a:gsLst>
                    <a:gs pos="15000">
                      <a:schemeClr val="bg1"/>
                    </a:gs>
                    <a:gs pos="47000">
                      <a:schemeClr val="bg1"/>
                    </a:gs>
                  </a:gsLst>
                  <a:lin ang="5400000" scaled="1"/>
                </a:gradFill>
                <a:latin typeface="Garamond" panose="02020404030301010803" pitchFamily="18" charset="0"/>
              </a:defRPr>
            </a:lvl2pPr>
            <a:lvl3pPr marL="0" indent="0" algn="l">
              <a:buNone/>
              <a:defRPr sz="1799">
                <a:gradFill>
                  <a:gsLst>
                    <a:gs pos="15000">
                      <a:schemeClr val="bg1"/>
                    </a:gs>
                    <a:gs pos="47000">
                      <a:schemeClr val="bg1"/>
                    </a:gs>
                  </a:gsLst>
                  <a:lin ang="5400000" scaled="1"/>
                </a:gradFill>
                <a:latin typeface="Garamond" panose="02020404030301010803" pitchFamily="18" charset="0"/>
              </a:defRPr>
            </a:lvl3pPr>
            <a:lvl4pPr marL="0" indent="0" algn="l">
              <a:buNone/>
              <a:defRPr sz="1600">
                <a:gradFill>
                  <a:gsLst>
                    <a:gs pos="15000">
                      <a:schemeClr val="bg1"/>
                    </a:gs>
                    <a:gs pos="47000">
                      <a:schemeClr val="bg1"/>
                    </a:gs>
                  </a:gsLst>
                  <a:lin ang="5400000" scaled="1"/>
                </a:gradFill>
                <a:latin typeface="Garamond" panose="02020404030301010803" pitchFamily="18" charset="0"/>
              </a:defRPr>
            </a:lvl4pPr>
            <a:lvl5pPr marL="0" indent="0" algn="l">
              <a:buNone/>
              <a:defRPr sz="1600">
                <a:gradFill>
                  <a:gsLst>
                    <a:gs pos="15000">
                      <a:schemeClr val="bg1"/>
                    </a:gs>
                    <a:gs pos="47000">
                      <a:schemeClr val="bg1"/>
                    </a:gs>
                  </a:gsLst>
                  <a:lin ang="5400000" scaled="1"/>
                </a:gradFill>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8"/>
            <a:ext cx="5671764" cy="1843069"/>
          </a:xfrm>
        </p:spPr>
        <p:txBody>
          <a:bodyPr/>
          <a:lstStyle>
            <a:lvl1pPr marL="0" indent="0" algn="l">
              <a:buNone/>
              <a:defRPr sz="2199">
                <a:gradFill>
                  <a:gsLst>
                    <a:gs pos="15000">
                      <a:schemeClr val="bg1"/>
                    </a:gs>
                    <a:gs pos="47000">
                      <a:schemeClr val="bg1"/>
                    </a:gs>
                  </a:gsLst>
                  <a:lin ang="5400000" scaled="1"/>
                </a:gradFill>
                <a:latin typeface="Garamond" panose="02020404030301010803" pitchFamily="18" charset="0"/>
              </a:defRPr>
            </a:lvl1pPr>
            <a:lvl2pPr marL="0" indent="0" algn="l">
              <a:buNone/>
              <a:defRPr sz="1999">
                <a:gradFill>
                  <a:gsLst>
                    <a:gs pos="15000">
                      <a:schemeClr val="bg1"/>
                    </a:gs>
                    <a:gs pos="47000">
                      <a:schemeClr val="bg1"/>
                    </a:gs>
                  </a:gsLst>
                  <a:lin ang="5400000" scaled="1"/>
                </a:gradFill>
                <a:latin typeface="Garamond" panose="02020404030301010803" pitchFamily="18" charset="0"/>
              </a:defRPr>
            </a:lvl2pPr>
            <a:lvl3pPr marL="0" indent="0" algn="l">
              <a:buNone/>
              <a:defRPr sz="1799">
                <a:gradFill>
                  <a:gsLst>
                    <a:gs pos="15000">
                      <a:schemeClr val="bg1"/>
                    </a:gs>
                    <a:gs pos="47000">
                      <a:schemeClr val="bg1"/>
                    </a:gs>
                  </a:gsLst>
                  <a:lin ang="5400000" scaled="1"/>
                </a:gradFill>
                <a:latin typeface="Garamond" panose="02020404030301010803" pitchFamily="18" charset="0"/>
              </a:defRPr>
            </a:lvl3pPr>
            <a:lvl4pPr marL="0" indent="0" algn="l">
              <a:buNone/>
              <a:defRPr sz="1600">
                <a:gradFill>
                  <a:gsLst>
                    <a:gs pos="15000">
                      <a:schemeClr val="bg1"/>
                    </a:gs>
                    <a:gs pos="47000">
                      <a:schemeClr val="bg1"/>
                    </a:gs>
                  </a:gsLst>
                  <a:lin ang="5400000" scaled="1"/>
                </a:gradFill>
                <a:latin typeface="Garamond" panose="02020404030301010803" pitchFamily="18" charset="0"/>
              </a:defRPr>
            </a:lvl4pPr>
            <a:lvl5pPr marL="0" indent="0" algn="l">
              <a:buNone/>
              <a:defRPr sz="1600">
                <a:gradFill>
                  <a:gsLst>
                    <a:gs pos="15000">
                      <a:schemeClr val="bg1"/>
                    </a:gs>
                    <a:gs pos="47000">
                      <a:schemeClr val="bg1"/>
                    </a:gs>
                  </a:gsLst>
                  <a:lin ang="5400000" scaled="1"/>
                </a:gradFill>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DF28FB93-0A08-4E7D-8E63-9EFA29F1E093}" type="slidenum">
              <a:rPr lang="en-US" smtClean="0"/>
              <a:pPr/>
              <a:t>‹#›</a:t>
            </a:fld>
            <a:endParaRPr lang="en-US"/>
          </a:p>
        </p:txBody>
      </p:sp>
      <p:grpSp>
        <p:nvGrpSpPr>
          <p:cNvPr id="8" name="Group 7"/>
          <p:cNvGrpSpPr/>
          <p:nvPr/>
        </p:nvGrpSpPr>
        <p:grpSpPr>
          <a:xfrm>
            <a:off x="216313" y="5930122"/>
            <a:ext cx="5720239" cy="822960"/>
            <a:chOff x="216312" y="5930122"/>
            <a:chExt cx="5720239" cy="82296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4" name="Straight Connector 13"/>
            <p:cNvCxnSpPr/>
            <p:nvPr userDrawn="1"/>
          </p:nvCxnSpPr>
          <p:spPr>
            <a:xfrm>
              <a:off x="216312" y="6341602"/>
              <a:ext cx="228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50551" y="6341602"/>
              <a:ext cx="228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424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allout with small Non-bulleted">
    <p:spTree>
      <p:nvGrpSpPr>
        <p:cNvPr id="1" name=""/>
        <p:cNvGrpSpPr/>
        <p:nvPr/>
      </p:nvGrpSpPr>
      <p:grpSpPr>
        <a:xfrm>
          <a:off x="0" y="0"/>
          <a:ext cx="0" cy="0"/>
          <a:chOff x="0" y="0"/>
          <a:chExt cx="0" cy="0"/>
        </a:xfrm>
      </p:grpSpPr>
      <p:sp>
        <p:nvSpPr>
          <p:cNvPr id="14" name="Freeform: Shape 13"/>
          <p:cNvSpPr/>
          <p:nvPr/>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 name="Text Placeholder 3"/>
          <p:cNvSpPr>
            <a:spLocks noGrp="1"/>
          </p:cNvSpPr>
          <p:nvPr>
            <p:ph type="body" sz="quarter" idx="10" hasCustomPrompt="1"/>
          </p:nvPr>
        </p:nvSpPr>
        <p:spPr>
          <a:xfrm>
            <a:off x="304800" y="2472753"/>
            <a:ext cx="4566001" cy="1643527"/>
          </a:xfrm>
        </p:spPr>
        <p:txBody>
          <a:bodyPr wrap="square" lIns="91440" rIns="91440">
            <a:spAutoFit/>
          </a:bodyPr>
          <a:lstStyle>
            <a:lvl1pPr marL="0" marR="0" indent="0" algn="l" defTabSz="914093"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799" b="0" kern="1200" spc="0" baseline="0" dirty="0">
                <a:gradFill>
                  <a:gsLst>
                    <a:gs pos="15000">
                      <a:schemeClr val="tx2"/>
                    </a:gs>
                    <a:gs pos="47000">
                      <a:schemeClr val="tx2"/>
                    </a:gs>
                  </a:gsLst>
                  <a:lin ang="5400000" scaled="1"/>
                </a:gradFill>
                <a:latin typeface="Garamond" panose="02020404030301010803" pitchFamily="18" charset="0"/>
                <a:ea typeface="+mn-ea"/>
                <a:cs typeface="+mn-cs"/>
              </a:defRPr>
            </a:lvl1pPr>
            <a:lvl2pPr marL="0" indent="0">
              <a:buNone/>
              <a:defRPr sz="1960"/>
            </a:lvl2pPr>
            <a:lvl3pPr marL="227141" indent="0">
              <a:buNone/>
              <a:tabLst/>
              <a:defRPr sz="1960"/>
            </a:lvl3pPr>
            <a:lvl4pPr marL="451171" indent="0">
              <a:buNone/>
              <a:defRPr/>
            </a:lvl4pPr>
            <a:lvl5pPr marL="67208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2"/>
            <a:ext cx="5671764" cy="1705723"/>
          </a:xfrm>
        </p:spPr>
        <p:txBody>
          <a:bodyPr/>
          <a:lstStyle>
            <a:lvl1pPr marL="0" indent="0" algn="l">
              <a:buNone/>
              <a:defRPr sz="2199">
                <a:latin typeface="Garamond" panose="02020404030301010803" pitchFamily="18" charset="0"/>
              </a:defRPr>
            </a:lvl1pPr>
            <a:lvl2pPr marL="0" indent="0" algn="l">
              <a:buNone/>
              <a:defRPr sz="1764">
                <a:latin typeface="Garamond" panose="02020404030301010803" pitchFamily="18" charset="0"/>
              </a:defRPr>
            </a:lvl2pPr>
            <a:lvl3pPr marL="0" indent="0" algn="l">
              <a:buNone/>
              <a:defRPr sz="1568">
                <a:latin typeface="Garamond" panose="02020404030301010803" pitchFamily="18" charset="0"/>
              </a:defRPr>
            </a:lvl3pPr>
            <a:lvl4pPr marL="0" indent="0" algn="l">
              <a:buNone/>
              <a:defRPr sz="1372">
                <a:latin typeface="Garamond" panose="02020404030301010803" pitchFamily="18" charset="0"/>
              </a:defRPr>
            </a:lvl4pPr>
            <a:lvl5pPr marL="0" indent="0" algn="l">
              <a:buNone/>
              <a:defRPr sz="1372">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9"/>
            <a:ext cx="425600" cy="365125"/>
          </a:xfrm>
          <a:prstGeom prst="rect">
            <a:avLst/>
          </a:prstGeom>
        </p:spPr>
        <p:txBody>
          <a:bodyPr vert="horz" lIns="91440" tIns="45720" rIns="91440" bIns="45720" rtlCol="0" anchor="ctr"/>
          <a:lstStyle>
            <a:lvl1pPr algn="r">
              <a:defRPr sz="1100">
                <a:solidFill>
                  <a:schemeClr val="tx2"/>
                </a:solidFill>
              </a:defRPr>
            </a:lvl1pPr>
          </a:lstStyle>
          <a:p>
            <a:fld id="{DF28FB93-0A08-4E7D-8E63-9EFA29F1E093}" type="slidenum">
              <a:rPr lang="en-US" smtClean="0"/>
              <a:pPr/>
              <a:t>‹#›</a:t>
            </a:fld>
            <a:endParaRPr lang="en-US"/>
          </a:p>
        </p:txBody>
      </p:sp>
      <p:sp>
        <p:nvSpPr>
          <p:cNvPr id="7" name="Title 6"/>
          <p:cNvSpPr>
            <a:spLocks noGrp="1"/>
          </p:cNvSpPr>
          <p:nvPr>
            <p:ph type="title" hasCustomPrompt="1"/>
          </p:nvPr>
        </p:nvSpPr>
        <p:spPr>
          <a:xfrm>
            <a:off x="555244" y="2"/>
            <a:ext cx="4083304" cy="1357295"/>
          </a:xfrm>
          <a:prstGeom prst="rect">
            <a:avLst/>
          </a:prstGeom>
        </p:spPr>
        <p:txBody>
          <a:bodyPr lIns="146304" tIns="420624" rIns="146304" anchor="t" anchorCtr="0"/>
          <a:lstStyle>
            <a:lvl1pPr>
              <a:defRPr lang="en-US" sz="3199" b="0" kern="1200" spc="60" baseline="0" dirty="0">
                <a:solidFill>
                  <a:schemeClr val="bg1"/>
                </a:solidFill>
                <a:latin typeface="Garamond" panose="02020404030301010803" pitchFamily="18" charset="0"/>
                <a:ea typeface="+mn-ea"/>
                <a:cs typeface="Segoe UI Semilight" panose="020B0402040204020203" pitchFamily="34" charset="0"/>
              </a:defRPr>
            </a:lvl1pPr>
          </a:lstStyle>
          <a:p>
            <a:pPr marL="0" lvl="0" indent="0" algn="ctr" defTabSz="914126"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31"/>
            <a:ext cx="5671764" cy="1705723"/>
          </a:xfrm>
        </p:spPr>
        <p:txBody>
          <a:bodyPr/>
          <a:lstStyle>
            <a:lvl1pPr marL="0" indent="0" algn="l">
              <a:buNone/>
              <a:defRPr sz="2199">
                <a:latin typeface="Garamond" panose="02020404030301010803" pitchFamily="18" charset="0"/>
              </a:defRPr>
            </a:lvl1pPr>
            <a:lvl2pPr marL="0" indent="0" algn="l">
              <a:buNone/>
              <a:defRPr sz="1764">
                <a:latin typeface="Garamond" panose="02020404030301010803" pitchFamily="18" charset="0"/>
              </a:defRPr>
            </a:lvl2pPr>
            <a:lvl3pPr marL="0" indent="0" algn="l">
              <a:buNone/>
              <a:defRPr sz="1568">
                <a:latin typeface="Garamond" panose="02020404030301010803" pitchFamily="18" charset="0"/>
              </a:defRPr>
            </a:lvl3pPr>
            <a:lvl4pPr marL="0" indent="0" algn="l">
              <a:buNone/>
              <a:defRPr sz="1372">
                <a:latin typeface="Garamond" panose="02020404030301010803" pitchFamily="18" charset="0"/>
              </a:defRPr>
            </a:lvl4pPr>
            <a:lvl5pPr marL="0" indent="0" algn="l">
              <a:buNone/>
              <a:defRPr sz="1372">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60"/>
            <a:ext cx="5671764" cy="1705723"/>
          </a:xfrm>
        </p:spPr>
        <p:txBody>
          <a:bodyPr/>
          <a:lstStyle>
            <a:lvl1pPr marL="0" indent="0" algn="l">
              <a:buNone/>
              <a:defRPr sz="2199">
                <a:latin typeface="Garamond" panose="02020404030301010803" pitchFamily="18" charset="0"/>
              </a:defRPr>
            </a:lvl1pPr>
            <a:lvl2pPr marL="0" indent="0" algn="l">
              <a:buNone/>
              <a:defRPr sz="1764">
                <a:latin typeface="Garamond" panose="02020404030301010803" pitchFamily="18" charset="0"/>
              </a:defRPr>
            </a:lvl2pPr>
            <a:lvl3pPr marL="0" indent="0" algn="l">
              <a:buNone/>
              <a:defRPr sz="1568">
                <a:latin typeface="Garamond" panose="02020404030301010803" pitchFamily="18" charset="0"/>
              </a:defRPr>
            </a:lvl3pPr>
            <a:lvl4pPr marL="0" indent="0" algn="l">
              <a:buNone/>
              <a:defRPr sz="1372">
                <a:latin typeface="Garamond" panose="02020404030301010803" pitchFamily="18" charset="0"/>
              </a:defRPr>
            </a:lvl4pPr>
            <a:lvl5pPr marL="0" indent="0" algn="l">
              <a:buNone/>
              <a:defRPr sz="1372">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p:nvGrpSpPr>
        <p:grpSpPr>
          <a:xfrm>
            <a:off x="216313" y="5930122"/>
            <a:ext cx="5720239" cy="822960"/>
            <a:chOff x="216312" y="5930122"/>
            <a:chExt cx="5720239" cy="82296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53172" y="5930122"/>
              <a:ext cx="822960" cy="822960"/>
            </a:xfrm>
            <a:prstGeom prst="rect">
              <a:avLst/>
            </a:prstGeom>
          </p:spPr>
        </p:pic>
        <p:cxnSp>
          <p:nvCxnSpPr>
            <p:cNvPr id="15" name="Straight Connector 14"/>
            <p:cNvCxnSpPr/>
            <p:nvPr userDrawn="1"/>
          </p:nvCxnSpPr>
          <p:spPr>
            <a:xfrm>
              <a:off x="216312"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650551" y="6341602"/>
              <a:ext cx="2286000" cy="0"/>
            </a:xfrm>
            <a:prstGeom prst="line">
              <a:avLst/>
            </a:prstGeom>
            <a:ln w="12700">
              <a:solidFill>
                <a:srgbClr val="0072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9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9"/>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2"/>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9"/>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1703946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90" r:id="rId21"/>
    <p:sldLayoutId id="2147483683" r:id="rId22"/>
    <p:sldLayoutId id="2147483684" r:id="rId23"/>
    <p:sldLayoutId id="2147483685" r:id="rId24"/>
    <p:sldLayoutId id="2147483686" r:id="rId25"/>
    <p:sldLayoutId id="214748368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lang="en-US" sz="3599" b="0" i="0" kern="1200" spc="300" dirty="0">
          <a:gradFill>
            <a:gsLst>
              <a:gs pos="15000">
                <a:schemeClr val="tx1"/>
              </a:gs>
              <a:gs pos="47000">
                <a:schemeClr val="tx1"/>
              </a:gs>
            </a:gsLst>
            <a:lin ang="5400000" scaled="1"/>
          </a:gradFill>
          <a:latin typeface="Garamond" panose="02020404030301010803" pitchFamily="18" charset="0"/>
          <a:ea typeface="+mn-ea"/>
          <a:cs typeface="Garamond" panose="02020404030301010803" pitchFamily="18" charset="0"/>
        </a:defRPr>
      </a:lvl1pPr>
    </p:titleStyle>
    <p:bodyStyle>
      <a:lvl1pPr marL="0" indent="0" algn="l" defTabSz="914126" rtl="0" eaLnBrk="1" latinLnBrk="0" hangingPunct="1">
        <a:lnSpc>
          <a:spcPct val="90000"/>
        </a:lnSpc>
        <a:spcBef>
          <a:spcPts val="1000"/>
        </a:spcBef>
        <a:buFont typeface="Arial" panose="020B0604020202020204" pitchFamily="34" charset="0"/>
        <a:buNone/>
        <a:defRPr sz="2399" b="1" kern="1200">
          <a:gradFill>
            <a:gsLst>
              <a:gs pos="15000">
                <a:schemeClr val="tx1"/>
              </a:gs>
              <a:gs pos="47000">
                <a:schemeClr val="tx1"/>
              </a:gs>
            </a:gsLst>
            <a:lin ang="5400000" scaled="1"/>
          </a:gradFill>
          <a:latin typeface="Garamond" panose="02020404030301010803" pitchFamily="18" charset="0"/>
          <a:ea typeface="+mn-ea"/>
          <a:cs typeface="+mn-cs"/>
        </a:defRPr>
      </a:lvl1pPr>
      <a:lvl2pPr marL="0" indent="0" algn="l" defTabSz="914126" rtl="0" eaLnBrk="1" latinLnBrk="0" hangingPunct="1">
        <a:lnSpc>
          <a:spcPct val="90000"/>
        </a:lnSpc>
        <a:spcBef>
          <a:spcPts val="500"/>
        </a:spcBef>
        <a:buFont typeface="Arial" panose="020B0604020202020204" pitchFamily="34" charset="0"/>
        <a:buNone/>
        <a:defRPr sz="1999" kern="1200">
          <a:solidFill>
            <a:schemeClr val="tx1">
              <a:lumMod val="65000"/>
              <a:lumOff val="35000"/>
            </a:schemeClr>
          </a:solidFill>
          <a:latin typeface="Garamond" panose="02020404030301010803" pitchFamily="18" charset="0"/>
          <a:ea typeface="+mn-ea"/>
          <a:cs typeface="+mn-cs"/>
        </a:defRPr>
      </a:lvl2pPr>
      <a:lvl3pPr marL="0" indent="0" algn="l" defTabSz="914126" rtl="0" eaLnBrk="1" latinLnBrk="0" hangingPunct="1">
        <a:lnSpc>
          <a:spcPct val="90000"/>
        </a:lnSpc>
        <a:spcBef>
          <a:spcPts val="1200"/>
        </a:spcBef>
        <a:spcAft>
          <a:spcPts val="1200"/>
        </a:spcAft>
        <a:buFont typeface="Arial" panose="020B0604020202020204" pitchFamily="34" charset="0"/>
        <a:buNone/>
        <a:defRPr sz="1999" b="1" kern="1200">
          <a:solidFill>
            <a:schemeClr val="tx2"/>
          </a:solidFill>
          <a:latin typeface="Garamond" panose="02020404030301010803" pitchFamily="18" charset="0"/>
          <a:ea typeface="+mn-ea"/>
          <a:cs typeface="+mn-cs"/>
        </a:defRPr>
      </a:lvl3pPr>
      <a:lvl4pPr marL="0" indent="0" algn="l" defTabSz="914126"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Garamond" panose="02020404030301010803" pitchFamily="18" charset="0"/>
          <a:ea typeface="+mn-ea"/>
          <a:cs typeface="+mn-cs"/>
        </a:defRPr>
      </a:lvl4pPr>
      <a:lvl5pPr marL="0" indent="0" algn="l" defTabSz="914126"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Garamond" panose="02020404030301010803" pitchFamily="18"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192">
          <p15:clr>
            <a:srgbClr val="F26B43"/>
          </p15:clr>
        </p15:guide>
        <p15:guide id="3" pos="7536">
          <p15:clr>
            <a:srgbClr val="F26B43"/>
          </p15:clr>
        </p15:guide>
        <p15:guide id="4" orient="horz" pos="264">
          <p15:clr>
            <a:srgbClr val="F26B43"/>
          </p15:clr>
        </p15:guide>
        <p15:guide id="5" orient="horz" pos="792">
          <p15:clr>
            <a:srgbClr val="F26B43"/>
          </p15:clr>
        </p15:guide>
        <p15:guide id="6" orient="horz" pos="4200">
          <p15:clr>
            <a:srgbClr val="F26B43"/>
          </p15:clr>
        </p15:guide>
        <p15:guide id="7"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A17AB5-CC5F-4E3A-86CD-61FDA0D9D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F0AD04-6457-4A96-8BB3-9CAF46C0D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49AA1-FF88-405B-8994-F4204FEDE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3AEB3-0B10-4DCF-83D5-D3337BA3F557}" type="datetime1">
              <a:rPr lang="en-US" smtClean="0"/>
              <a:t>10/29/2025</a:t>
            </a:fld>
            <a:endParaRPr lang="en-US"/>
          </a:p>
        </p:txBody>
      </p:sp>
      <p:sp>
        <p:nvSpPr>
          <p:cNvPr id="5" name="Footer Placeholder 4">
            <a:extLst>
              <a:ext uri="{FF2B5EF4-FFF2-40B4-BE49-F238E27FC236}">
                <a16:creationId xmlns:a16="http://schemas.microsoft.com/office/drawing/2014/main" id="{E33E4ABC-D0C2-4DF5-BF66-52ACA2907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DFAB6-D804-4E7E-9DD1-587FC0DE8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4D26B-29C8-491F-A26F-495CA5F08FC7}" type="slidenum">
              <a:rPr lang="en-US" smtClean="0"/>
              <a:t>‹#›</a:t>
            </a:fld>
            <a:endParaRPr lang="en-US"/>
          </a:p>
        </p:txBody>
      </p:sp>
    </p:spTree>
    <p:extLst>
      <p:ext uri="{BB962C8B-B14F-4D97-AF65-F5344CB8AC3E}">
        <p14:creationId xmlns:p14="http://schemas.microsoft.com/office/powerpoint/2010/main" val="40464646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4.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632182-AC45-4CB6-8AEE-8D64E8C127E7}"/>
              </a:ext>
            </a:extLst>
          </p:cNvPr>
          <p:cNvSpPr txBox="1">
            <a:spLocks/>
          </p:cNvSpPr>
          <p:nvPr/>
        </p:nvSpPr>
        <p:spPr bwMode="auto">
          <a:xfrm>
            <a:off x="1524000" y="668868"/>
            <a:ext cx="9144000" cy="2078294"/>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kern="0" dirty="0">
                <a:solidFill>
                  <a:schemeClr val="tx1"/>
                </a:solidFill>
              </a:rPr>
              <a:t>Fraternal Operations</a:t>
            </a:r>
          </a:p>
        </p:txBody>
      </p:sp>
      <p:sp>
        <p:nvSpPr>
          <p:cNvPr id="3" name="Rectangle 3">
            <a:extLst>
              <a:ext uri="{FF2B5EF4-FFF2-40B4-BE49-F238E27FC236}">
                <a16:creationId xmlns:a16="http://schemas.microsoft.com/office/drawing/2014/main" id="{D9670909-49B1-4D08-BC56-1EDCC0AABF9A}"/>
              </a:ext>
            </a:extLst>
          </p:cNvPr>
          <p:cNvSpPr txBox="1">
            <a:spLocks noChangeArrowheads="1"/>
          </p:cNvSpPr>
          <p:nvPr/>
        </p:nvSpPr>
        <p:spPr bwMode="auto">
          <a:xfrm>
            <a:off x="3348789" y="3570099"/>
            <a:ext cx="5494421" cy="1081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3200" b="1" dirty="0">
                <a:solidFill>
                  <a:srgbClr val="FFFFFF"/>
                </a:solidFill>
                <a:latin typeface="Trump Mediaeval"/>
              </a:rPr>
              <a:t>Thomas McCaffrey</a:t>
            </a:r>
          </a:p>
          <a:p>
            <a:pPr marL="0" indent="0" algn="ctr">
              <a:buFont typeface="Arial" panose="020B0604020202020204" pitchFamily="34" charset="0"/>
              <a:buNone/>
              <a:defRPr/>
            </a:pPr>
            <a:r>
              <a:rPr lang="en-US" sz="2400" b="1" dirty="0">
                <a:solidFill>
                  <a:srgbClr val="FFFFFF"/>
                </a:solidFill>
                <a:latin typeface="Trump Mediaeval"/>
              </a:rPr>
              <a:t>Vice President, Fraternal Operations</a:t>
            </a:r>
            <a:endParaRPr lang="en-US" sz="3200" b="1" dirty="0">
              <a:solidFill>
                <a:srgbClr val="FFFFFF"/>
              </a:solidFill>
              <a:latin typeface="Trump Mediaeval"/>
            </a:endParaRPr>
          </a:p>
        </p:txBody>
      </p:sp>
      <p:sp>
        <p:nvSpPr>
          <p:cNvPr id="5" name="Rectangle 3">
            <a:extLst>
              <a:ext uri="{FF2B5EF4-FFF2-40B4-BE49-F238E27FC236}">
                <a16:creationId xmlns:a16="http://schemas.microsoft.com/office/drawing/2014/main" id="{3DB86503-5F9A-4EEE-A722-137A9DEA6DF4}"/>
              </a:ext>
            </a:extLst>
          </p:cNvPr>
          <p:cNvSpPr txBox="1">
            <a:spLocks noChangeArrowheads="1"/>
          </p:cNvSpPr>
          <p:nvPr/>
        </p:nvSpPr>
        <p:spPr bwMode="auto">
          <a:xfrm>
            <a:off x="3457074" y="5058685"/>
            <a:ext cx="5277852" cy="8885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b="1" cap="none" baseline="0">
                <a:solidFill>
                  <a:schemeClr val="bg1"/>
                </a:solidFill>
                <a:latin typeface="Arial Narrow" panose="020B0606020202030204" pitchFamily="34" charset="0"/>
                <a:ea typeface="+mn-ea"/>
                <a:cs typeface="+mn-cs"/>
              </a:defRPr>
            </a:lvl1pPr>
            <a:lvl2pPr marL="742950" indent="-285750" algn="l" rtl="0" eaLnBrk="1" fontAlgn="base" hangingPunct="1">
              <a:spcBef>
                <a:spcPct val="20000"/>
              </a:spcBef>
              <a:spcAft>
                <a:spcPct val="0"/>
              </a:spcAft>
              <a:buChar char="–"/>
              <a:defRPr sz="2800" b="1" cap="none" baseline="0">
                <a:solidFill>
                  <a:schemeClr val="bg1"/>
                </a:solidFill>
                <a:latin typeface="Arial Narrow" panose="020B0606020202030204" pitchFamily="34" charset="0"/>
              </a:defRPr>
            </a:lvl2pPr>
            <a:lvl3pPr marL="1143000" indent="-228600" algn="l" rtl="0" eaLnBrk="1" fontAlgn="base" hangingPunct="1">
              <a:spcBef>
                <a:spcPct val="20000"/>
              </a:spcBef>
              <a:spcAft>
                <a:spcPct val="0"/>
              </a:spcAft>
              <a:buChar char="•"/>
              <a:defRPr sz="2400" b="1" cap="none" baseline="0">
                <a:solidFill>
                  <a:schemeClr val="bg1"/>
                </a:solidFill>
                <a:latin typeface="Arial Narrow" panose="020B0606020202030204" pitchFamily="34" charset="0"/>
              </a:defRPr>
            </a:lvl3pPr>
            <a:lvl4pPr marL="1600200" indent="-228600" algn="l" rtl="0" eaLnBrk="1" fontAlgn="base" hangingPunct="1">
              <a:spcBef>
                <a:spcPct val="20000"/>
              </a:spcBef>
              <a:spcAft>
                <a:spcPct val="0"/>
              </a:spcAft>
              <a:buChar char="–"/>
              <a:defRPr sz="2000" b="1" cap="none" baseline="0">
                <a:solidFill>
                  <a:schemeClr val="bg1"/>
                </a:solidFill>
                <a:latin typeface="Arial Narrow" panose="020B0606020202030204" pitchFamily="34" charset="0"/>
              </a:defRPr>
            </a:lvl4pPr>
            <a:lvl5pPr marL="2057400" indent="-228600" algn="l" rtl="0" eaLnBrk="1" fontAlgn="base" hangingPunct="1">
              <a:spcBef>
                <a:spcPct val="20000"/>
              </a:spcBef>
              <a:spcAft>
                <a:spcPct val="0"/>
              </a:spcAft>
              <a:buChar char="»"/>
              <a:defRPr sz="2000" b="1" cap="none" baseline="0">
                <a:solidFill>
                  <a:schemeClr val="bg1"/>
                </a:solidFill>
                <a:latin typeface="Arial Narrow" panose="020B0606020202030204"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kern="0" dirty="0">
                <a:solidFill>
                  <a:schemeClr val="tx1"/>
                </a:solidFill>
              </a:rPr>
              <a:t>July 17,</a:t>
            </a:r>
            <a:r>
              <a:rPr kumimoji="0" lang="en-US" sz="2000" b="1" i="0" u="none" strike="noStrike" kern="0" cap="none" spc="0" normalizeH="0" baseline="0" noProof="0" dirty="0">
                <a:ln>
                  <a:noFill/>
                </a:ln>
                <a:solidFill>
                  <a:schemeClr val="tx1"/>
                </a:solidFill>
                <a:effectLst/>
                <a:uLnTx/>
                <a:uFillTx/>
                <a:latin typeface="Arial Narrow" panose="020B0606020202030204" pitchFamily="34" charset="0"/>
                <a:ea typeface="+mn-ea"/>
                <a:cs typeface="+mn-cs"/>
              </a:rPr>
              <a:t> 2020</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kern="0" dirty="0">
                <a:solidFill>
                  <a:schemeClr val="tx1"/>
                </a:solidFill>
              </a:rPr>
              <a:t>New Haven, CT</a:t>
            </a:r>
            <a:endParaRPr kumimoji="0" lang="en-US" sz="2000"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57857496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6041036-9678-4B08-9966-01EB01B44B40}"/>
              </a:ext>
            </a:extLst>
          </p:cNvPr>
          <p:cNvSpPr txBox="1"/>
          <p:nvPr/>
        </p:nvSpPr>
        <p:spPr>
          <a:xfrm>
            <a:off x="1494425" y="1878473"/>
            <a:ext cx="10507131" cy="3466996"/>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457200" lvl="0" indent="-457200" algn="l">
              <a:buFont typeface="Arial" panose="020B0604020202020204" pitchFamily="34" charset="0"/>
              <a:buChar char="•"/>
              <a:defRPr/>
            </a:pPr>
            <a:r>
              <a:rPr lang="en-US" sz="3200" cap="none" dirty="0"/>
              <a:t>New Faith in Action program</a:t>
            </a:r>
          </a:p>
          <a:p>
            <a:pPr marL="457200" lvl="0" indent="-457200" algn="l">
              <a:buFont typeface="Arial" panose="020B0604020202020204" pitchFamily="34" charset="0"/>
              <a:buChar char="•"/>
              <a:defRPr/>
            </a:pPr>
            <a:endParaRPr lang="en-US" sz="3200" cap="none" dirty="0"/>
          </a:p>
          <a:p>
            <a:pPr marL="457200" lvl="0" indent="-457200" algn="l">
              <a:buFont typeface="Arial" panose="020B0604020202020204" pitchFamily="34" charset="0"/>
              <a:buChar char="•"/>
              <a:defRPr/>
            </a:pPr>
            <a:r>
              <a:rPr lang="en-US" sz="3200" cap="none" dirty="0"/>
              <a:t>Into the Breach Video Series</a:t>
            </a:r>
          </a:p>
          <a:p>
            <a:pPr marL="457200" lvl="0" indent="-457200" algn="l">
              <a:buFont typeface="Arial" panose="020B0604020202020204" pitchFamily="34" charset="0"/>
              <a:buChar char="•"/>
              <a:defRPr/>
            </a:pPr>
            <a:endParaRPr lang="en-US" sz="3200" cap="none" dirty="0"/>
          </a:p>
          <a:p>
            <a:pPr marL="457200" lvl="0" indent="-457200" algn="l">
              <a:buFont typeface="Arial" panose="020B0604020202020204" pitchFamily="34" charset="0"/>
              <a:buChar char="•"/>
              <a:defRPr/>
            </a:pPr>
            <a:r>
              <a:rPr kumimoji="0" lang="en-US" sz="3200" b="1" u="none" strike="noStrike" kern="0" cap="none" spc="0" normalizeH="0" baseline="0" noProof="0" dirty="0">
                <a:ln>
                  <a:noFill/>
                </a:ln>
                <a:solidFill>
                  <a:srgbClr val="FFFFFF"/>
                </a:solidFill>
                <a:uLnTx/>
                <a:uFillTx/>
              </a:rPr>
              <a:t>Build the </a:t>
            </a:r>
            <a:r>
              <a:rPr lang="en-US" sz="3200" cap="none" dirty="0"/>
              <a:t>Domestic Church</a:t>
            </a:r>
            <a:endParaRPr kumimoji="0" lang="en-US" sz="3200" b="1" i="0" u="none" strike="noStrike" kern="0" cap="none" spc="0" normalizeH="0" baseline="0" noProof="0" dirty="0">
              <a:ln>
                <a:noFill/>
              </a:ln>
              <a:solidFill>
                <a:srgbClr val="FFFFFF"/>
              </a:solidFill>
              <a:uLnTx/>
              <a:uFillTx/>
            </a:endParaRPr>
          </a:p>
        </p:txBody>
      </p:sp>
      <p:sp>
        <p:nvSpPr>
          <p:cNvPr id="6" name="Title 1">
            <a:extLst>
              <a:ext uri="{FF2B5EF4-FFF2-40B4-BE49-F238E27FC236}">
                <a16:creationId xmlns:a16="http://schemas.microsoft.com/office/drawing/2014/main" id="{B5727008-9F76-4A0F-AD4D-480F7ECEA7BB}"/>
              </a:ext>
            </a:extLst>
          </p:cNvPr>
          <p:cNvSpPr txBox="1">
            <a:spLocks/>
          </p:cNvSpPr>
          <p:nvPr/>
        </p:nvSpPr>
        <p:spPr bwMode="auto">
          <a:xfrm>
            <a:off x="1494425" y="323978"/>
            <a:ext cx="9213970"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4400" kern="0" dirty="0">
                <a:solidFill>
                  <a:srgbClr val="FFFFFF"/>
                </a:solidFill>
              </a:rPr>
              <a:t>5. Evangelize the faith</a:t>
            </a:r>
          </a:p>
        </p:txBody>
      </p:sp>
    </p:spTree>
    <p:extLst>
      <p:ext uri="{BB962C8B-B14F-4D97-AF65-F5344CB8AC3E}">
        <p14:creationId xmlns:p14="http://schemas.microsoft.com/office/powerpoint/2010/main" val="414093561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455268" y="1620874"/>
            <a:ext cx="9281463" cy="2366664"/>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4400" kern="0" dirty="0">
                <a:solidFill>
                  <a:srgbClr val="FFFFFF"/>
                </a:solidFill>
              </a:rPr>
              <a:t>resources, awards</a:t>
            </a:r>
          </a:p>
        </p:txBody>
      </p:sp>
    </p:spTree>
    <p:extLst>
      <p:ext uri="{BB962C8B-B14F-4D97-AF65-F5344CB8AC3E}">
        <p14:creationId xmlns:p14="http://schemas.microsoft.com/office/powerpoint/2010/main" val="46127256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518738" y="316991"/>
            <a:ext cx="9144000"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small"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Training resources </a:t>
            </a:r>
          </a:p>
        </p:txBody>
      </p:sp>
      <p:sp>
        <p:nvSpPr>
          <p:cNvPr id="9" name="TextBox 8">
            <a:extLst>
              <a:ext uri="{FF2B5EF4-FFF2-40B4-BE49-F238E27FC236}">
                <a16:creationId xmlns:a16="http://schemas.microsoft.com/office/drawing/2014/main" id="{96041036-9678-4B08-9966-01EB01B44B40}"/>
              </a:ext>
            </a:extLst>
          </p:cNvPr>
          <p:cNvSpPr txBox="1"/>
          <p:nvPr/>
        </p:nvSpPr>
        <p:spPr>
          <a:xfrm>
            <a:off x="947450" y="2038120"/>
            <a:ext cx="9715287" cy="3914624"/>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New, improved webpage: kofc.org/training</a:t>
            </a:r>
          </a:p>
          <a:p>
            <a:pPr marL="457200" indent="-457200" algn="l">
              <a:lnSpc>
                <a:spcPct val="150000"/>
              </a:lnSpc>
              <a:buFont typeface="Arial" panose="020B0604020202020204" pitchFamily="34" charset="0"/>
              <a:buChar char="•"/>
              <a:defRPr/>
            </a:pPr>
            <a:r>
              <a:rPr lang="en-US" sz="3600" cap="none" dirty="0"/>
              <a:t>Regional training courses</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Updated print resources</a:t>
            </a:r>
          </a:p>
        </p:txBody>
      </p:sp>
    </p:spTree>
    <p:extLst>
      <p:ext uri="{BB962C8B-B14F-4D97-AF65-F5344CB8AC3E}">
        <p14:creationId xmlns:p14="http://schemas.microsoft.com/office/powerpoint/2010/main" val="84237094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518737" y="245800"/>
            <a:ext cx="9144000"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rgbClr val="FFFFFF"/>
                </a:solidFill>
              </a:rPr>
              <a:t>P</a:t>
            </a:r>
            <a:r>
              <a:rPr kumimoji="0" lang="en-US" sz="4800" b="1" i="0" u="none" strike="noStrike" kern="0" cap="small" spc="0" normalizeH="0" baseline="0" noProof="0" dirty="0" err="1">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rinted</a:t>
            </a:r>
            <a:r>
              <a:rPr kumimoji="0" lang="en-US" sz="4800" b="1" i="0" u="none" strike="noStrike" kern="0" cap="small"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 resources</a:t>
            </a:r>
          </a:p>
        </p:txBody>
      </p:sp>
      <p:sp>
        <p:nvSpPr>
          <p:cNvPr id="9" name="TextBox 8">
            <a:extLst>
              <a:ext uri="{FF2B5EF4-FFF2-40B4-BE49-F238E27FC236}">
                <a16:creationId xmlns:a16="http://schemas.microsoft.com/office/drawing/2014/main" id="{96041036-9678-4B08-9966-01EB01B44B40}"/>
              </a:ext>
            </a:extLst>
          </p:cNvPr>
          <p:cNvSpPr txBox="1"/>
          <p:nvPr/>
        </p:nvSpPr>
        <p:spPr>
          <a:xfrm>
            <a:off x="1322368" y="1841500"/>
            <a:ext cx="9144000" cy="3543166"/>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914400" lvl="1" indent="-457200" algn="l">
              <a:buFont typeface="Arial" panose="020B0604020202020204" pitchFamily="34" charset="0"/>
              <a:buChar char="•"/>
              <a:defRPr/>
            </a:pPr>
            <a:r>
              <a:rPr kumimoji="0" lang="en-US" sz="32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Annual Fraternal Planner</a:t>
            </a:r>
          </a:p>
          <a:p>
            <a:pPr marL="914400" lvl="1" indent="-457200" algn="l">
              <a:buFont typeface="Arial" panose="020B0604020202020204" pitchFamily="34" charset="0"/>
              <a:buChar char="•"/>
              <a:defRPr/>
            </a:pPr>
            <a:endParaRPr kumimoji="0" lang="en-US" sz="32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endParaRPr>
          </a:p>
          <a:p>
            <a:pPr marL="914400" lvl="1" indent="-457200" algn="l">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Faith in Action Guidebook</a:t>
            </a:r>
          </a:p>
          <a:p>
            <a:pPr marL="914400" lvl="1" indent="-457200" algn="l">
              <a:buFont typeface="Arial" panose="020B0604020202020204" pitchFamily="34" charset="0"/>
              <a:buChar char="•"/>
              <a:defRPr/>
            </a:pPr>
            <a:endParaRPr kumimoji="0" lang="en-US" sz="32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endParaRPr>
          </a:p>
          <a:p>
            <a:pPr marL="914400" lvl="1" indent="-457200" algn="l">
              <a:buFont typeface="Arial" panose="020B0604020202020204" pitchFamily="34" charset="0"/>
              <a:buChar char="•"/>
              <a:defRPr/>
            </a:pPr>
            <a:r>
              <a:rPr kumimoji="0" lang="en-US" sz="32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Guidelines for Council Meetings (Under revision)</a:t>
            </a:r>
          </a:p>
          <a:p>
            <a:pPr marL="914400" lvl="1" indent="-457200" algn="l">
              <a:buFont typeface="Arial" panose="020B0604020202020204" pitchFamily="34" charset="0"/>
              <a:buChar char="•"/>
              <a:defRPr/>
            </a:pPr>
            <a:endPar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endParaRPr>
          </a:p>
          <a:p>
            <a:pPr marL="914400" lvl="1" indent="-457200" algn="l">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Leadership Resources (Under revision)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34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366016817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524000" y="143619"/>
            <a:ext cx="9144000"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small"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Online Exemplifications</a:t>
            </a:r>
          </a:p>
        </p:txBody>
      </p:sp>
      <p:sp>
        <p:nvSpPr>
          <p:cNvPr id="4" name="TextBox 3">
            <a:extLst>
              <a:ext uri="{FF2B5EF4-FFF2-40B4-BE49-F238E27FC236}">
                <a16:creationId xmlns:a16="http://schemas.microsoft.com/office/drawing/2014/main" id="{AB909D8E-478D-4E71-8B22-1704977E25A4}"/>
              </a:ext>
            </a:extLst>
          </p:cNvPr>
          <p:cNvSpPr txBox="1"/>
          <p:nvPr/>
        </p:nvSpPr>
        <p:spPr>
          <a:xfrm>
            <a:off x="1524000" y="1809305"/>
            <a:ext cx="10884194" cy="4421375"/>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914400" marR="0" lvl="1"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mn-cs"/>
              </a:rPr>
              <a:t>Offered </a:t>
            </a:r>
            <a:r>
              <a:rPr lang="en-US" sz="2800" b="1" dirty="0">
                <a:solidFill>
                  <a:srgbClr val="FFFFFF"/>
                </a:solidFill>
                <a:effectLst>
                  <a:outerShdw blurRad="38100" dist="38100" dir="2700000" algn="tl">
                    <a:srgbClr val="000000">
                      <a:alpha val="43137"/>
                    </a:srgbClr>
                  </a:outerShdw>
                </a:effectLst>
                <a:latin typeface="Arial Narrow" panose="020B0606020202030204" pitchFamily="34" charset="0"/>
              </a:rPr>
              <a:t>weekly</a:t>
            </a:r>
            <a:endPar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914400" marR="0" lvl="1"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mn-cs"/>
              </a:rPr>
              <a:t>On demand ceremonies now available</a:t>
            </a:r>
          </a:p>
        </p:txBody>
      </p:sp>
    </p:spTree>
    <p:extLst>
      <p:ext uri="{BB962C8B-B14F-4D97-AF65-F5344CB8AC3E}">
        <p14:creationId xmlns:p14="http://schemas.microsoft.com/office/powerpoint/2010/main" val="187822615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2669628" y="210175"/>
            <a:ext cx="6915806" cy="1259862"/>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0" cap="small"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Electronic Tools</a:t>
            </a:r>
          </a:p>
        </p:txBody>
      </p:sp>
      <p:pic>
        <p:nvPicPr>
          <p:cNvPr id="2" name="Picture 1">
            <a:extLst>
              <a:ext uri="{FF2B5EF4-FFF2-40B4-BE49-F238E27FC236}">
                <a16:creationId xmlns:a16="http://schemas.microsoft.com/office/drawing/2014/main" id="{8D5E0BCA-C4D6-49AD-98CB-9695F78F8740}"/>
              </a:ext>
            </a:extLst>
          </p:cNvPr>
          <p:cNvPicPr>
            <a:picLocks noChangeAspect="1"/>
          </p:cNvPicPr>
          <p:nvPr/>
        </p:nvPicPr>
        <p:blipFill>
          <a:blip r:embed="rId3"/>
          <a:stretch>
            <a:fillRect/>
          </a:stretch>
        </p:blipFill>
        <p:spPr>
          <a:xfrm>
            <a:off x="584301" y="1848033"/>
            <a:ext cx="1298928" cy="1298928"/>
          </a:xfrm>
          <a:prstGeom prst="rect">
            <a:avLst/>
          </a:prstGeom>
        </p:spPr>
      </p:pic>
      <p:pic>
        <p:nvPicPr>
          <p:cNvPr id="3" name="Picture 2">
            <a:extLst>
              <a:ext uri="{FF2B5EF4-FFF2-40B4-BE49-F238E27FC236}">
                <a16:creationId xmlns:a16="http://schemas.microsoft.com/office/drawing/2014/main" id="{4C19C878-FB92-4580-B5B8-587554F7AB4C}"/>
              </a:ext>
            </a:extLst>
          </p:cNvPr>
          <p:cNvPicPr>
            <a:picLocks noChangeAspect="1"/>
          </p:cNvPicPr>
          <p:nvPr/>
        </p:nvPicPr>
        <p:blipFill>
          <a:blip r:embed="rId4"/>
          <a:stretch>
            <a:fillRect/>
          </a:stretch>
        </p:blipFill>
        <p:spPr>
          <a:xfrm>
            <a:off x="392026" y="3711040"/>
            <a:ext cx="1432149" cy="1428621"/>
          </a:xfrm>
          <a:prstGeom prst="rect">
            <a:avLst/>
          </a:prstGeom>
        </p:spPr>
      </p:pic>
      <p:pic>
        <p:nvPicPr>
          <p:cNvPr id="4" name="Picture 3">
            <a:extLst>
              <a:ext uri="{FF2B5EF4-FFF2-40B4-BE49-F238E27FC236}">
                <a16:creationId xmlns:a16="http://schemas.microsoft.com/office/drawing/2014/main" id="{133C1CE2-AFC8-4BF6-A3E5-A87C972373E5}"/>
              </a:ext>
            </a:extLst>
          </p:cNvPr>
          <p:cNvPicPr>
            <a:picLocks noChangeAspect="1"/>
          </p:cNvPicPr>
          <p:nvPr/>
        </p:nvPicPr>
        <p:blipFill>
          <a:blip r:embed="rId5"/>
          <a:stretch>
            <a:fillRect/>
          </a:stretch>
        </p:blipFill>
        <p:spPr>
          <a:xfrm>
            <a:off x="2398232" y="2261243"/>
            <a:ext cx="2938123" cy="626003"/>
          </a:xfrm>
          <a:prstGeom prst="rect">
            <a:avLst/>
          </a:prstGeom>
        </p:spPr>
      </p:pic>
      <p:pic>
        <p:nvPicPr>
          <p:cNvPr id="6" name="Picture 5">
            <a:extLst>
              <a:ext uri="{FF2B5EF4-FFF2-40B4-BE49-F238E27FC236}">
                <a16:creationId xmlns:a16="http://schemas.microsoft.com/office/drawing/2014/main" id="{BAE294AF-7327-455D-94BE-99792766720A}"/>
              </a:ext>
            </a:extLst>
          </p:cNvPr>
          <p:cNvPicPr>
            <a:picLocks noChangeAspect="1"/>
          </p:cNvPicPr>
          <p:nvPr/>
        </p:nvPicPr>
        <p:blipFill>
          <a:blip r:embed="rId6"/>
          <a:stretch>
            <a:fillRect/>
          </a:stretch>
        </p:blipFill>
        <p:spPr>
          <a:xfrm>
            <a:off x="1939412" y="3416091"/>
            <a:ext cx="1073176" cy="967741"/>
          </a:xfrm>
          <a:prstGeom prst="rect">
            <a:avLst/>
          </a:prstGeom>
        </p:spPr>
      </p:pic>
      <p:pic>
        <p:nvPicPr>
          <p:cNvPr id="7" name="Picture 6">
            <a:extLst>
              <a:ext uri="{FF2B5EF4-FFF2-40B4-BE49-F238E27FC236}">
                <a16:creationId xmlns:a16="http://schemas.microsoft.com/office/drawing/2014/main" id="{48080439-2E7C-4293-A7FA-10FE2360B715}"/>
              </a:ext>
            </a:extLst>
          </p:cNvPr>
          <p:cNvPicPr>
            <a:picLocks noChangeAspect="1"/>
          </p:cNvPicPr>
          <p:nvPr/>
        </p:nvPicPr>
        <p:blipFill>
          <a:blip r:embed="rId7"/>
          <a:stretch>
            <a:fillRect/>
          </a:stretch>
        </p:blipFill>
        <p:spPr>
          <a:xfrm>
            <a:off x="3168403" y="3335582"/>
            <a:ext cx="1439519" cy="1446390"/>
          </a:xfrm>
          <a:prstGeom prst="rect">
            <a:avLst/>
          </a:prstGeom>
        </p:spPr>
      </p:pic>
      <p:pic>
        <p:nvPicPr>
          <p:cNvPr id="8" name="Picture 7">
            <a:extLst>
              <a:ext uri="{FF2B5EF4-FFF2-40B4-BE49-F238E27FC236}">
                <a16:creationId xmlns:a16="http://schemas.microsoft.com/office/drawing/2014/main" id="{9B366DFE-D98B-467F-8017-94B41F2679C3}"/>
              </a:ext>
            </a:extLst>
          </p:cNvPr>
          <p:cNvPicPr>
            <a:picLocks noChangeAspect="1"/>
          </p:cNvPicPr>
          <p:nvPr/>
        </p:nvPicPr>
        <p:blipFill>
          <a:blip r:embed="rId8"/>
          <a:stretch>
            <a:fillRect/>
          </a:stretch>
        </p:blipFill>
        <p:spPr>
          <a:xfrm>
            <a:off x="10707591" y="280913"/>
            <a:ext cx="1163077" cy="773849"/>
          </a:xfrm>
          <a:prstGeom prst="rect">
            <a:avLst/>
          </a:prstGeom>
        </p:spPr>
      </p:pic>
      <p:pic>
        <p:nvPicPr>
          <p:cNvPr id="10" name="Picture 9">
            <a:extLst>
              <a:ext uri="{FF2B5EF4-FFF2-40B4-BE49-F238E27FC236}">
                <a16:creationId xmlns:a16="http://schemas.microsoft.com/office/drawing/2014/main" id="{ED72001C-C017-4591-815D-D2F89E6B3072}"/>
              </a:ext>
            </a:extLst>
          </p:cNvPr>
          <p:cNvPicPr>
            <a:picLocks noChangeAspect="1"/>
          </p:cNvPicPr>
          <p:nvPr/>
        </p:nvPicPr>
        <p:blipFill>
          <a:blip r:embed="rId9"/>
          <a:stretch>
            <a:fillRect/>
          </a:stretch>
        </p:blipFill>
        <p:spPr>
          <a:xfrm>
            <a:off x="4920353" y="4089036"/>
            <a:ext cx="1295408" cy="1298928"/>
          </a:xfrm>
          <a:prstGeom prst="rect">
            <a:avLst/>
          </a:prstGeom>
        </p:spPr>
      </p:pic>
      <p:pic>
        <p:nvPicPr>
          <p:cNvPr id="12" name="Picture 11">
            <a:extLst>
              <a:ext uri="{FF2B5EF4-FFF2-40B4-BE49-F238E27FC236}">
                <a16:creationId xmlns:a16="http://schemas.microsoft.com/office/drawing/2014/main" id="{32116585-478F-4C58-A091-99D8427257E4}"/>
              </a:ext>
            </a:extLst>
          </p:cNvPr>
          <p:cNvPicPr>
            <a:picLocks noChangeAspect="1"/>
          </p:cNvPicPr>
          <p:nvPr/>
        </p:nvPicPr>
        <p:blipFill>
          <a:blip r:embed="rId10"/>
          <a:stretch>
            <a:fillRect/>
          </a:stretch>
        </p:blipFill>
        <p:spPr>
          <a:xfrm>
            <a:off x="6946882" y="4771689"/>
            <a:ext cx="1214038" cy="1214038"/>
          </a:xfrm>
          <a:prstGeom prst="rect">
            <a:avLst/>
          </a:prstGeom>
        </p:spPr>
      </p:pic>
      <p:pic>
        <p:nvPicPr>
          <p:cNvPr id="13" name="Picture 12">
            <a:extLst>
              <a:ext uri="{FF2B5EF4-FFF2-40B4-BE49-F238E27FC236}">
                <a16:creationId xmlns:a16="http://schemas.microsoft.com/office/drawing/2014/main" id="{8208516C-272D-4378-A9F7-4EE85AC9BF94}"/>
              </a:ext>
            </a:extLst>
          </p:cNvPr>
          <p:cNvPicPr>
            <a:picLocks noChangeAspect="1"/>
          </p:cNvPicPr>
          <p:nvPr/>
        </p:nvPicPr>
        <p:blipFill>
          <a:blip r:embed="rId11"/>
          <a:stretch>
            <a:fillRect/>
          </a:stretch>
        </p:blipFill>
        <p:spPr>
          <a:xfrm>
            <a:off x="9793768" y="1045547"/>
            <a:ext cx="1428621" cy="1428621"/>
          </a:xfrm>
          <a:prstGeom prst="rect">
            <a:avLst/>
          </a:prstGeom>
        </p:spPr>
      </p:pic>
      <p:pic>
        <p:nvPicPr>
          <p:cNvPr id="14" name="Picture 13">
            <a:extLst>
              <a:ext uri="{FF2B5EF4-FFF2-40B4-BE49-F238E27FC236}">
                <a16:creationId xmlns:a16="http://schemas.microsoft.com/office/drawing/2014/main" id="{235D2038-3119-4CB4-A82B-6D4DCFD8EE76}"/>
              </a:ext>
            </a:extLst>
          </p:cNvPr>
          <p:cNvPicPr>
            <a:picLocks noChangeAspect="1"/>
          </p:cNvPicPr>
          <p:nvPr/>
        </p:nvPicPr>
        <p:blipFill>
          <a:blip r:embed="rId12"/>
          <a:stretch>
            <a:fillRect/>
          </a:stretch>
        </p:blipFill>
        <p:spPr>
          <a:xfrm>
            <a:off x="380288" y="5378708"/>
            <a:ext cx="3957683" cy="841290"/>
          </a:xfrm>
          <a:prstGeom prst="rect">
            <a:avLst/>
          </a:prstGeom>
        </p:spPr>
      </p:pic>
      <p:pic>
        <p:nvPicPr>
          <p:cNvPr id="15" name="Picture 14">
            <a:extLst>
              <a:ext uri="{FF2B5EF4-FFF2-40B4-BE49-F238E27FC236}">
                <a16:creationId xmlns:a16="http://schemas.microsoft.com/office/drawing/2014/main" id="{2E453090-0AB5-40D0-8FFE-D7D502F55612}"/>
              </a:ext>
            </a:extLst>
          </p:cNvPr>
          <p:cNvPicPr>
            <a:picLocks noChangeAspect="1"/>
          </p:cNvPicPr>
          <p:nvPr/>
        </p:nvPicPr>
        <p:blipFill>
          <a:blip r:embed="rId13"/>
          <a:stretch>
            <a:fillRect/>
          </a:stretch>
        </p:blipFill>
        <p:spPr>
          <a:xfrm>
            <a:off x="902870" y="231972"/>
            <a:ext cx="1207569" cy="1094764"/>
          </a:xfrm>
          <a:prstGeom prst="rect">
            <a:avLst/>
          </a:prstGeom>
        </p:spPr>
      </p:pic>
      <p:pic>
        <p:nvPicPr>
          <p:cNvPr id="16" name="Picture 15">
            <a:extLst>
              <a:ext uri="{FF2B5EF4-FFF2-40B4-BE49-F238E27FC236}">
                <a16:creationId xmlns:a16="http://schemas.microsoft.com/office/drawing/2014/main" id="{1EB747CA-9429-446C-9507-AF1F399292D9}"/>
              </a:ext>
            </a:extLst>
          </p:cNvPr>
          <p:cNvPicPr>
            <a:picLocks noChangeAspect="1"/>
          </p:cNvPicPr>
          <p:nvPr/>
        </p:nvPicPr>
        <p:blipFill>
          <a:blip r:embed="rId14"/>
          <a:stretch>
            <a:fillRect/>
          </a:stretch>
        </p:blipFill>
        <p:spPr>
          <a:xfrm>
            <a:off x="10902050" y="4058777"/>
            <a:ext cx="835025" cy="966537"/>
          </a:xfrm>
          <a:prstGeom prst="rect">
            <a:avLst/>
          </a:prstGeom>
        </p:spPr>
      </p:pic>
      <p:pic>
        <p:nvPicPr>
          <p:cNvPr id="17" name="Picture 16">
            <a:extLst>
              <a:ext uri="{FF2B5EF4-FFF2-40B4-BE49-F238E27FC236}">
                <a16:creationId xmlns:a16="http://schemas.microsoft.com/office/drawing/2014/main" id="{015BDD86-7EE8-4CCF-B7F3-3891BC893AE3}"/>
              </a:ext>
            </a:extLst>
          </p:cNvPr>
          <p:cNvPicPr>
            <a:picLocks noChangeAspect="1"/>
          </p:cNvPicPr>
          <p:nvPr/>
        </p:nvPicPr>
        <p:blipFill>
          <a:blip r:embed="rId15"/>
          <a:stretch>
            <a:fillRect/>
          </a:stretch>
        </p:blipFill>
        <p:spPr>
          <a:xfrm>
            <a:off x="7981440" y="4383832"/>
            <a:ext cx="2476463" cy="1298929"/>
          </a:xfrm>
          <a:prstGeom prst="rect">
            <a:avLst/>
          </a:prstGeom>
        </p:spPr>
      </p:pic>
      <p:pic>
        <p:nvPicPr>
          <p:cNvPr id="18" name="Picture 17">
            <a:extLst>
              <a:ext uri="{FF2B5EF4-FFF2-40B4-BE49-F238E27FC236}">
                <a16:creationId xmlns:a16="http://schemas.microsoft.com/office/drawing/2014/main" id="{C4B83CA8-047B-434F-A78D-BB4E14C1C809}"/>
              </a:ext>
            </a:extLst>
          </p:cNvPr>
          <p:cNvPicPr>
            <a:picLocks noChangeAspect="1"/>
          </p:cNvPicPr>
          <p:nvPr/>
        </p:nvPicPr>
        <p:blipFill>
          <a:blip r:embed="rId16"/>
          <a:stretch>
            <a:fillRect/>
          </a:stretch>
        </p:blipFill>
        <p:spPr>
          <a:xfrm>
            <a:off x="10278422" y="5299526"/>
            <a:ext cx="1608308" cy="890636"/>
          </a:xfrm>
          <a:prstGeom prst="rect">
            <a:avLst/>
          </a:prstGeom>
        </p:spPr>
      </p:pic>
      <p:pic>
        <p:nvPicPr>
          <p:cNvPr id="19" name="Picture 18">
            <a:extLst>
              <a:ext uri="{FF2B5EF4-FFF2-40B4-BE49-F238E27FC236}">
                <a16:creationId xmlns:a16="http://schemas.microsoft.com/office/drawing/2014/main" id="{61907A2A-89DB-45F6-AE44-3636558CF8FA}"/>
              </a:ext>
            </a:extLst>
          </p:cNvPr>
          <p:cNvPicPr>
            <a:picLocks noChangeAspect="1"/>
          </p:cNvPicPr>
          <p:nvPr/>
        </p:nvPicPr>
        <p:blipFill>
          <a:blip r:embed="rId17"/>
          <a:stretch>
            <a:fillRect/>
          </a:stretch>
        </p:blipFill>
        <p:spPr>
          <a:xfrm>
            <a:off x="6289446" y="3364783"/>
            <a:ext cx="3383988" cy="497755"/>
          </a:xfrm>
          <a:prstGeom prst="rect">
            <a:avLst/>
          </a:prstGeom>
        </p:spPr>
      </p:pic>
      <p:pic>
        <p:nvPicPr>
          <p:cNvPr id="20" name="Picture 19">
            <a:extLst>
              <a:ext uri="{FF2B5EF4-FFF2-40B4-BE49-F238E27FC236}">
                <a16:creationId xmlns:a16="http://schemas.microsoft.com/office/drawing/2014/main" id="{C8A8DD22-E6B5-4BED-9F48-2A92FBE7D6EE}"/>
              </a:ext>
            </a:extLst>
          </p:cNvPr>
          <p:cNvPicPr>
            <a:picLocks noChangeAspect="1"/>
          </p:cNvPicPr>
          <p:nvPr/>
        </p:nvPicPr>
        <p:blipFill>
          <a:blip r:embed="rId18"/>
          <a:stretch>
            <a:fillRect/>
          </a:stretch>
        </p:blipFill>
        <p:spPr>
          <a:xfrm>
            <a:off x="10245751" y="2616276"/>
            <a:ext cx="1640979" cy="1094764"/>
          </a:xfrm>
          <a:prstGeom prst="rect">
            <a:avLst/>
          </a:prstGeom>
        </p:spPr>
      </p:pic>
      <p:pic>
        <p:nvPicPr>
          <p:cNvPr id="21" name="Picture 20">
            <a:extLst>
              <a:ext uri="{FF2B5EF4-FFF2-40B4-BE49-F238E27FC236}">
                <a16:creationId xmlns:a16="http://schemas.microsoft.com/office/drawing/2014/main" id="{E976C9BD-4C73-48E8-ACC7-C681E3DC687F}"/>
              </a:ext>
            </a:extLst>
          </p:cNvPr>
          <p:cNvPicPr>
            <a:picLocks noChangeAspect="1"/>
          </p:cNvPicPr>
          <p:nvPr/>
        </p:nvPicPr>
        <p:blipFill>
          <a:blip r:embed="rId19"/>
          <a:stretch>
            <a:fillRect/>
          </a:stretch>
        </p:blipFill>
        <p:spPr>
          <a:xfrm>
            <a:off x="5548641" y="2098026"/>
            <a:ext cx="2177866" cy="806245"/>
          </a:xfrm>
          <a:prstGeom prst="rect">
            <a:avLst/>
          </a:prstGeom>
        </p:spPr>
      </p:pic>
      <p:pic>
        <p:nvPicPr>
          <p:cNvPr id="22" name="Picture 21">
            <a:extLst>
              <a:ext uri="{FF2B5EF4-FFF2-40B4-BE49-F238E27FC236}">
                <a16:creationId xmlns:a16="http://schemas.microsoft.com/office/drawing/2014/main" id="{F46BC538-7F1A-4E60-AFB5-0F1FCC997759}"/>
              </a:ext>
            </a:extLst>
          </p:cNvPr>
          <p:cNvPicPr>
            <a:picLocks noChangeAspect="1"/>
          </p:cNvPicPr>
          <p:nvPr/>
        </p:nvPicPr>
        <p:blipFill>
          <a:blip r:embed="rId20"/>
          <a:stretch>
            <a:fillRect/>
          </a:stretch>
        </p:blipFill>
        <p:spPr>
          <a:xfrm>
            <a:off x="8362955" y="1781194"/>
            <a:ext cx="1298928" cy="1302259"/>
          </a:xfrm>
          <a:prstGeom prst="rect">
            <a:avLst/>
          </a:prstGeom>
        </p:spPr>
      </p:pic>
    </p:spTree>
    <p:extLst>
      <p:ext uri="{BB962C8B-B14F-4D97-AF65-F5344CB8AC3E}">
        <p14:creationId xmlns:p14="http://schemas.microsoft.com/office/powerpoint/2010/main" val="235387025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280478" y="163795"/>
            <a:ext cx="9631044" cy="1258535"/>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a:defRPr/>
            </a:pPr>
            <a:r>
              <a:rPr lang="en-US" kern="0" dirty="0">
                <a:solidFill>
                  <a:srgbClr val="FFFFFF"/>
                </a:solidFill>
              </a:rPr>
              <a:t>Installation of Officers</a:t>
            </a:r>
          </a:p>
        </p:txBody>
      </p:sp>
      <p:sp>
        <p:nvSpPr>
          <p:cNvPr id="11" name="TextBox 10">
            <a:extLst>
              <a:ext uri="{FF2B5EF4-FFF2-40B4-BE49-F238E27FC236}">
                <a16:creationId xmlns:a16="http://schemas.microsoft.com/office/drawing/2014/main" id="{AB36D1F2-B3F9-48C8-ADBD-D2B4AF6FA537}"/>
              </a:ext>
            </a:extLst>
          </p:cNvPr>
          <p:cNvSpPr txBox="1"/>
          <p:nvPr/>
        </p:nvSpPr>
        <p:spPr>
          <a:xfrm>
            <a:off x="2082799" y="2362200"/>
            <a:ext cx="9384835" cy="3573671"/>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571500" indent="-571500" algn="l">
              <a:buFont typeface="Arial" panose="020B0604020202020204" pitchFamily="34" charset="0"/>
              <a:buChar char="•"/>
            </a:pPr>
            <a:r>
              <a:rPr lang="en-US" sz="3600" b="1" cap="none" dirty="0">
                <a:solidFill>
                  <a:schemeClr val="tx1"/>
                </a:solidFill>
                <a:effectLst>
                  <a:outerShdw blurRad="38100" dist="38100" dir="2700000" algn="tl">
                    <a:srgbClr val="000000">
                      <a:alpha val="43137"/>
                    </a:srgbClr>
                  </a:outerShdw>
                </a:effectLst>
                <a:latin typeface="Arial Narrow" panose="020B0606020202030204" pitchFamily="34" charset="0"/>
              </a:rPr>
              <a:t>May be done electronically</a:t>
            </a:r>
          </a:p>
          <a:p>
            <a:pPr marL="571500" indent="-571500" algn="l">
              <a:buFont typeface="Arial" panose="020B0604020202020204" pitchFamily="34" charset="0"/>
              <a:buChar char="•"/>
            </a:pPr>
            <a:r>
              <a:rPr lang="en-US" sz="3600" b="1" cap="none" dirty="0">
                <a:solidFill>
                  <a:schemeClr val="tx1"/>
                </a:solidFill>
                <a:effectLst>
                  <a:outerShdw blurRad="38100" dist="38100" dir="2700000" algn="tl">
                    <a:srgbClr val="000000">
                      <a:alpha val="43137"/>
                    </a:srgbClr>
                  </a:outerShdw>
                </a:effectLst>
                <a:latin typeface="Arial Narrow" panose="020B0606020202030204" pitchFamily="34" charset="0"/>
              </a:rPr>
              <a:t>Virtual </a:t>
            </a:r>
            <a:r>
              <a:rPr lang="en-US" sz="3600" b="1" dirty="0">
                <a:solidFill>
                  <a:schemeClr val="tx1"/>
                </a:solidFill>
                <a:effectLst>
                  <a:outerShdw blurRad="38100" dist="38100" dir="2700000" algn="tl">
                    <a:srgbClr val="000000">
                      <a:alpha val="43137"/>
                    </a:srgbClr>
                  </a:outerShdw>
                </a:effectLst>
                <a:latin typeface="Arial Narrow" panose="020B0606020202030204" pitchFamily="34" charset="0"/>
              </a:rPr>
              <a:t>ceremony scripts now available</a:t>
            </a:r>
          </a:p>
          <a:p>
            <a:pPr marL="1485900" lvl="2" indent="-571500" algn="l">
              <a:buFont typeface="Arial" panose="020B0604020202020204" pitchFamily="34" charset="0"/>
              <a:buChar char="•"/>
            </a:pPr>
            <a:r>
              <a:rPr lang="en-US" sz="3200" b="1" cap="none" dirty="0">
                <a:solidFill>
                  <a:schemeClr val="tx1"/>
                </a:solidFill>
                <a:effectLst>
                  <a:outerShdw blurRad="38100" dist="38100" dir="2700000" algn="tl">
                    <a:srgbClr val="000000">
                      <a:alpha val="43137"/>
                    </a:srgbClr>
                  </a:outerShdw>
                </a:effectLst>
                <a:latin typeface="Arial Narrow" panose="020B0606020202030204" pitchFamily="34" charset="0"/>
              </a:rPr>
              <a:t>For states, councils and assemblies</a:t>
            </a:r>
          </a:p>
          <a:p>
            <a:pPr marL="1028700" lvl="1" indent="-571500" algn="l">
              <a:buFont typeface="Arial" panose="020B0604020202020204" pitchFamily="34" charset="0"/>
              <a:buChar char="•"/>
            </a:pPr>
            <a:endParaRPr lang="en-US" sz="3200" b="1" cap="none"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86972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632182-AC45-4CB6-8AEE-8D64E8C127E7}"/>
              </a:ext>
            </a:extLst>
          </p:cNvPr>
          <p:cNvSpPr txBox="1">
            <a:spLocks/>
          </p:cNvSpPr>
          <p:nvPr/>
        </p:nvSpPr>
        <p:spPr bwMode="auto">
          <a:xfrm>
            <a:off x="1524000" y="668868"/>
            <a:ext cx="9144000" cy="2078294"/>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kern="0" dirty="0">
                <a:solidFill>
                  <a:schemeClr val="tx1"/>
                </a:solidFill>
              </a:rPr>
              <a:t>Awards</a:t>
            </a:r>
          </a:p>
        </p:txBody>
      </p:sp>
      <p:sp>
        <p:nvSpPr>
          <p:cNvPr id="3" name="Title 1">
            <a:extLst>
              <a:ext uri="{FF2B5EF4-FFF2-40B4-BE49-F238E27FC236}">
                <a16:creationId xmlns:a16="http://schemas.microsoft.com/office/drawing/2014/main" id="{2F85837F-4655-4C7E-AB2F-481B434DA64F}"/>
              </a:ext>
            </a:extLst>
          </p:cNvPr>
          <p:cNvSpPr txBox="1">
            <a:spLocks/>
          </p:cNvSpPr>
          <p:nvPr/>
        </p:nvSpPr>
        <p:spPr bwMode="auto">
          <a:xfrm>
            <a:off x="1524000" y="3271243"/>
            <a:ext cx="9144000" cy="2078294"/>
          </a:xfrm>
          <a:prstGeom prst="rect">
            <a:avLst/>
          </a:prstGeom>
          <a:noFill/>
          <a:ln w="2857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kern="0" dirty="0">
                <a:solidFill>
                  <a:schemeClr val="tx1"/>
                </a:solidFill>
              </a:rPr>
              <a:t>New criteria for 2020 – 2021</a:t>
            </a:r>
          </a:p>
          <a:p>
            <a:pPr lvl="0">
              <a:defRPr/>
            </a:pPr>
            <a:r>
              <a:rPr lang="en-US" kern="0" dirty="0">
                <a:solidFill>
                  <a:schemeClr val="tx1"/>
                </a:solidFill>
              </a:rPr>
              <a:t>See Fraternal Planner for details</a:t>
            </a:r>
          </a:p>
        </p:txBody>
      </p:sp>
    </p:spTree>
    <p:extLst>
      <p:ext uri="{BB962C8B-B14F-4D97-AF65-F5344CB8AC3E}">
        <p14:creationId xmlns:p14="http://schemas.microsoft.com/office/powerpoint/2010/main" val="296937220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000461" y="245799"/>
            <a:ext cx="10176734" cy="1229039"/>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4400" kern="0" dirty="0">
                <a:solidFill>
                  <a:schemeClr val="tx1"/>
                </a:solidFill>
              </a:rPr>
              <a:t>Communicate, Communicate, Communicate</a:t>
            </a:r>
            <a:endParaRPr kumimoji="0" lang="en-US" sz="5400" b="1" i="0" u="none" strike="noStrike" kern="0" cap="small" spc="0" normalizeH="0" baseline="0" noProof="0" dirty="0">
              <a:ln>
                <a:noFill/>
              </a:ln>
              <a:solidFill>
                <a:schemeClr val="tx1"/>
              </a:solidFill>
              <a:effectLst>
                <a:outerShdw blurRad="38100" dist="38100" dir="2700000" algn="tl">
                  <a:srgbClr val="000000">
                    <a:alpha val="43137"/>
                  </a:srgbClr>
                </a:outerShdw>
              </a:effectLst>
              <a:uLnTx/>
              <a:uFillTx/>
            </a:endParaRP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rPr>
              <a:t> </a:t>
            </a:r>
            <a:endParaRPr lang="en-US" sz="36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endParaRPr>
          </a:p>
          <a:p>
            <a:pPr marL="342900" indent="-342900" algn="l">
              <a:buFont typeface="Arial" panose="020B0604020202020204" pitchFamily="34" charset="0"/>
              <a:buChar char="•"/>
            </a:pPr>
            <a:endParaRPr lang="en-US" sz="32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endParaRPr>
          </a:p>
          <a:p>
            <a:pPr algn="l"/>
            <a:endParaRPr lang="en-US" sz="32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endParaRPr>
          </a:p>
          <a:p>
            <a:pPr marL="342900" indent="-342900" algn="l">
              <a:buFont typeface="Arial" panose="020B0604020202020204" pitchFamily="34" charset="0"/>
              <a:buChar char="•"/>
            </a:pPr>
            <a:endParaRPr lang="en-US" sz="32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2C2AA1D7-9AB5-4557-ACF3-ABAB6C809D96}"/>
              </a:ext>
            </a:extLst>
          </p:cNvPr>
          <p:cNvSpPr txBox="1"/>
          <p:nvPr/>
        </p:nvSpPr>
        <p:spPr>
          <a:xfrm>
            <a:off x="1497496" y="1857673"/>
            <a:ext cx="9679699" cy="3997027"/>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457200" indent="-457200" algn="l">
              <a:buFont typeface="Arial" panose="020B0604020202020204" pitchFamily="34" charset="0"/>
              <a:buChar char="•"/>
            </a:pPr>
            <a:r>
              <a:rPr lang="en-US" sz="3600" cap="none" dirty="0"/>
              <a:t>Keep informed about Fraternal Operations issues</a:t>
            </a:r>
          </a:p>
          <a:p>
            <a:pPr marL="457200" indent="-457200" algn="l">
              <a:buFont typeface="Arial" panose="020B0604020202020204" pitchFamily="34" charset="0"/>
              <a:buChar char="•"/>
            </a:pPr>
            <a:endParaRPr lang="en-US" sz="3600" cap="none" dirty="0"/>
          </a:p>
          <a:p>
            <a:pPr marL="457200" indent="-457200" algn="l">
              <a:buFont typeface="Arial" panose="020B0604020202020204" pitchFamily="34" charset="0"/>
              <a:buChar char="•"/>
            </a:pPr>
            <a:r>
              <a:rPr lang="en-US" sz="3600" cap="none" dirty="0"/>
              <a:t>Get on Supreme’s distribution lists</a:t>
            </a:r>
          </a:p>
          <a:p>
            <a:pPr marL="914400" lvl="1" indent="-457200" algn="l">
              <a:buFont typeface="Arial" panose="020B0604020202020204" pitchFamily="34" charset="0"/>
              <a:buChar char="•"/>
            </a:pPr>
            <a:r>
              <a:rPr lang="en-US" sz="2800" b="1" dirty="0">
                <a:solidFill>
                  <a:schemeClr val="tx1"/>
                </a:solidFill>
                <a:latin typeface="Arial Narrow" panose="020B0606020202030204" pitchFamily="34" charset="0"/>
              </a:rPr>
              <a:t>Submit forms 185 and 365 ASAP</a:t>
            </a:r>
          </a:p>
          <a:p>
            <a:pPr marL="914400" lvl="1" indent="-457200" algn="l">
              <a:buFont typeface="Arial" panose="020B0604020202020204" pitchFamily="34" charset="0"/>
              <a:buChar char="•"/>
            </a:pPr>
            <a:r>
              <a:rPr lang="en-US" sz="2800" b="1" dirty="0">
                <a:solidFill>
                  <a:schemeClr val="tx1"/>
                </a:solidFill>
                <a:latin typeface="Arial Narrow" panose="020B0606020202030204" pitchFamily="34" charset="0"/>
              </a:rPr>
              <a:t>Update contact info in Membership Records</a:t>
            </a:r>
          </a:p>
          <a:p>
            <a:pPr marL="457200" indent="-457200" algn="l">
              <a:buFont typeface="Arial" panose="020B0604020202020204" pitchFamily="34" charset="0"/>
              <a:buChar char="•"/>
            </a:pPr>
            <a:endParaRPr lang="en-US" sz="3600" cap="none" dirty="0"/>
          </a:p>
          <a:p>
            <a:pPr marL="457200" indent="-457200" algn="l">
              <a:buFont typeface="Arial" panose="020B0604020202020204" pitchFamily="34" charset="0"/>
              <a:buChar char="•"/>
            </a:pPr>
            <a:r>
              <a:rPr lang="en-US" sz="3600" cap="none" dirty="0"/>
              <a:t>Setup email, text, phone pipelines for all members</a:t>
            </a:r>
          </a:p>
        </p:txBody>
      </p:sp>
    </p:spTree>
    <p:extLst>
      <p:ext uri="{BB962C8B-B14F-4D97-AF65-F5344CB8AC3E}">
        <p14:creationId xmlns:p14="http://schemas.microsoft.com/office/powerpoint/2010/main" val="114900022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000461" y="245799"/>
            <a:ext cx="10176734" cy="1229039"/>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4400" kern="0" dirty="0">
                <a:solidFill>
                  <a:schemeClr val="tx1"/>
                </a:solidFill>
              </a:rPr>
              <a:t>Communicate, Communicate, Communicate</a:t>
            </a:r>
            <a:endParaRPr kumimoji="0" lang="en-US" sz="5400" b="1" i="0" u="none" strike="noStrike" kern="0" cap="small" spc="0" normalizeH="0" baseline="0" noProof="0" dirty="0">
              <a:ln>
                <a:noFill/>
              </a:ln>
              <a:solidFill>
                <a:schemeClr val="tx1"/>
              </a:solidFill>
              <a:effectLst>
                <a:outerShdw blurRad="38100" dist="38100" dir="2700000" algn="tl">
                  <a:srgbClr val="000000">
                    <a:alpha val="43137"/>
                  </a:srgbClr>
                </a:outerShdw>
              </a:effectLst>
              <a:uLnTx/>
              <a:uFillTx/>
            </a:endParaRP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rPr>
              <a:t> </a:t>
            </a:r>
            <a:endParaRPr lang="en-US" sz="36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endParaRPr>
          </a:p>
          <a:p>
            <a:pPr marL="342900" indent="-342900" algn="l">
              <a:buFont typeface="Arial" panose="020B0604020202020204" pitchFamily="34" charset="0"/>
              <a:buChar char="•"/>
            </a:pPr>
            <a:endParaRPr lang="en-US" sz="32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endParaRPr>
          </a:p>
          <a:p>
            <a:pPr algn="l"/>
            <a:endParaRPr lang="en-US" sz="32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endParaRPr>
          </a:p>
          <a:p>
            <a:pPr marL="342900" indent="-342900" algn="l">
              <a:buFont typeface="Arial" panose="020B0604020202020204" pitchFamily="34" charset="0"/>
              <a:buChar char="•"/>
            </a:pPr>
            <a:endParaRPr lang="en-US" sz="3200" b="1" dirty="0">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2C2AA1D7-9AB5-4557-ACF3-ABAB6C809D96}"/>
              </a:ext>
            </a:extLst>
          </p:cNvPr>
          <p:cNvSpPr txBox="1"/>
          <p:nvPr/>
        </p:nvSpPr>
        <p:spPr>
          <a:xfrm>
            <a:off x="1497496" y="1730673"/>
            <a:ext cx="9679699" cy="3997027"/>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457200" indent="-457200" algn="l">
              <a:buFont typeface="Arial" panose="020B0604020202020204" pitchFamily="34" charset="0"/>
              <a:buChar char="•"/>
            </a:pPr>
            <a:r>
              <a:rPr lang="en-US" sz="3600" cap="none" dirty="0"/>
              <a:t>All leaders should:</a:t>
            </a:r>
          </a:p>
          <a:p>
            <a:pPr marL="914400" lvl="1" indent="-457200" algn="l">
              <a:buFont typeface="Arial" panose="020B0604020202020204" pitchFamily="34" charset="0"/>
              <a:buChar char="•"/>
            </a:pPr>
            <a:endParaRPr lang="en-US" sz="2800" b="1" dirty="0">
              <a:solidFill>
                <a:schemeClr val="tx1"/>
              </a:solidFill>
              <a:latin typeface="Arial Narrow" panose="020B0606020202030204" pitchFamily="34" charset="0"/>
            </a:endParaRPr>
          </a:p>
          <a:p>
            <a:pPr marL="914400" lvl="1" indent="-457200" algn="l">
              <a:buFont typeface="Arial" panose="020B0604020202020204" pitchFamily="34" charset="0"/>
              <a:buChar char="•"/>
            </a:pPr>
            <a:r>
              <a:rPr lang="en-US" sz="2800" b="1" dirty="0">
                <a:solidFill>
                  <a:schemeClr val="tx1"/>
                </a:solidFill>
                <a:latin typeface="Arial Narrow" panose="020B0606020202030204" pitchFamily="34" charset="0"/>
              </a:rPr>
              <a:t>Attend Fraternal Webinars</a:t>
            </a:r>
          </a:p>
          <a:p>
            <a:pPr marL="914400" lvl="1" indent="-457200" algn="l">
              <a:buFont typeface="Arial" panose="020B0604020202020204" pitchFamily="34" charset="0"/>
              <a:buChar char="•"/>
            </a:pPr>
            <a:endParaRPr lang="en-US" sz="800" b="1" cap="none" dirty="0">
              <a:solidFill>
                <a:schemeClr val="tx1"/>
              </a:solidFill>
              <a:latin typeface="Arial Narrow" panose="020B0606020202030204" pitchFamily="34" charset="0"/>
            </a:endParaRPr>
          </a:p>
          <a:p>
            <a:pPr marL="914400" lvl="1" indent="-457200" algn="l">
              <a:buFont typeface="Arial" panose="020B0604020202020204" pitchFamily="34" charset="0"/>
              <a:buChar char="•"/>
            </a:pPr>
            <a:r>
              <a:rPr lang="en-US" sz="2800" b="1" cap="none" dirty="0">
                <a:solidFill>
                  <a:schemeClr val="tx1"/>
                </a:solidFill>
                <a:latin typeface="Arial Narrow" panose="020B0606020202030204" pitchFamily="34" charset="0"/>
              </a:rPr>
              <a:t>Read every Fraternal Leadership Advisory</a:t>
            </a:r>
          </a:p>
          <a:p>
            <a:pPr marL="914400" lvl="1" indent="-457200" algn="l">
              <a:buFont typeface="Arial" panose="020B0604020202020204" pitchFamily="34" charset="0"/>
              <a:buChar char="•"/>
            </a:pPr>
            <a:endParaRPr lang="en-US" sz="800" b="1" cap="none" dirty="0">
              <a:solidFill>
                <a:schemeClr val="tx1"/>
              </a:solidFill>
              <a:latin typeface="Arial Narrow" panose="020B0606020202030204" pitchFamily="34" charset="0"/>
            </a:endParaRPr>
          </a:p>
          <a:p>
            <a:pPr marL="914400" lvl="1" indent="-457200" algn="l">
              <a:buFont typeface="Arial" panose="020B0604020202020204" pitchFamily="34" charset="0"/>
              <a:buChar char="•"/>
            </a:pPr>
            <a:r>
              <a:rPr lang="en-US" sz="2800" b="1" cap="none" dirty="0">
                <a:solidFill>
                  <a:schemeClr val="tx1"/>
                </a:solidFill>
                <a:latin typeface="Arial Narrow" panose="020B0606020202030204" pitchFamily="34" charset="0"/>
              </a:rPr>
              <a:t>Widely share Fraternal emails</a:t>
            </a:r>
          </a:p>
          <a:p>
            <a:pPr marL="914400" lvl="1" indent="-457200" algn="l">
              <a:buFont typeface="Arial" panose="020B0604020202020204" pitchFamily="34" charset="0"/>
              <a:buChar char="•"/>
            </a:pPr>
            <a:endParaRPr lang="en-US" sz="800" b="1" dirty="0">
              <a:solidFill>
                <a:schemeClr val="tx1"/>
              </a:solidFill>
              <a:latin typeface="Arial Narrow" panose="020B0606020202030204" pitchFamily="34" charset="0"/>
            </a:endParaRPr>
          </a:p>
          <a:p>
            <a:pPr marL="914400" lvl="1" indent="-457200" algn="l">
              <a:buFont typeface="Arial" panose="020B0604020202020204" pitchFamily="34" charset="0"/>
              <a:buChar char="•"/>
            </a:pPr>
            <a:r>
              <a:rPr lang="en-US" sz="2800" b="1" dirty="0">
                <a:solidFill>
                  <a:schemeClr val="tx1"/>
                </a:solidFill>
                <a:latin typeface="Arial Narrow" panose="020B0606020202030204" pitchFamily="34" charset="0"/>
              </a:rPr>
              <a:t>Participate in Fraternal surveys</a:t>
            </a:r>
          </a:p>
          <a:p>
            <a:pPr marL="914400" lvl="1" indent="-457200" algn="l">
              <a:buFont typeface="Arial" panose="020B0604020202020204" pitchFamily="34" charset="0"/>
              <a:buChar char="•"/>
            </a:pPr>
            <a:endParaRPr lang="en-US" sz="800" b="1" cap="none" dirty="0">
              <a:solidFill>
                <a:schemeClr val="tx1"/>
              </a:solidFill>
              <a:latin typeface="Arial Narrow" panose="020B0606020202030204" pitchFamily="34" charset="0"/>
            </a:endParaRPr>
          </a:p>
          <a:p>
            <a:pPr marL="914400" lvl="1" indent="-457200" algn="l">
              <a:buFont typeface="Arial" panose="020B0604020202020204" pitchFamily="34" charset="0"/>
              <a:buChar char="•"/>
            </a:pPr>
            <a:r>
              <a:rPr lang="en-US" sz="2800" b="1" cap="none" dirty="0">
                <a:solidFill>
                  <a:schemeClr val="tx1"/>
                </a:solidFill>
                <a:latin typeface="Arial Narrow" panose="020B0606020202030204" pitchFamily="34" charset="0"/>
              </a:rPr>
              <a:t>Share good ideas, best practices</a:t>
            </a:r>
          </a:p>
          <a:p>
            <a:pPr marL="914400" lvl="1" indent="-457200" algn="l">
              <a:buFont typeface="Arial" panose="020B0604020202020204" pitchFamily="34" charset="0"/>
              <a:buChar char="•"/>
            </a:pPr>
            <a:endParaRPr lang="en-US" sz="2800" b="1" cap="none"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4365502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455268" y="1620874"/>
            <a:ext cx="9281463" cy="2366664"/>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5400" kern="0" dirty="0">
                <a:solidFill>
                  <a:srgbClr val="FFFFFF"/>
                </a:solidFill>
              </a:rPr>
              <a:t>Challenges for fraternal Operations</a:t>
            </a:r>
          </a:p>
        </p:txBody>
      </p:sp>
    </p:spTree>
    <p:extLst>
      <p:ext uri="{BB962C8B-B14F-4D97-AF65-F5344CB8AC3E}">
        <p14:creationId xmlns:p14="http://schemas.microsoft.com/office/powerpoint/2010/main" val="15714059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D55842-9165-4D0A-9D4F-2963DB5C7E28}"/>
              </a:ext>
            </a:extLst>
          </p:cNvPr>
          <p:cNvSpPr txBox="1">
            <a:spLocks/>
          </p:cNvSpPr>
          <p:nvPr/>
        </p:nvSpPr>
        <p:spPr bwMode="auto">
          <a:xfrm>
            <a:off x="1524000" y="279400"/>
            <a:ext cx="9144000" cy="114300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small"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j-ea"/>
                <a:cs typeface="+mj-cs"/>
              </a:rPr>
              <a:t>Summary</a:t>
            </a:r>
            <a:endParaRPr kumimoji="0" lang="en-US" sz="4400" b="1" i="0" u="none" strike="noStrike" kern="0" cap="small"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endParaRPr>
          </a:p>
        </p:txBody>
      </p:sp>
      <p:sp>
        <p:nvSpPr>
          <p:cNvPr id="7" name="Content Placeholder 2">
            <a:extLst>
              <a:ext uri="{FF2B5EF4-FFF2-40B4-BE49-F238E27FC236}">
                <a16:creationId xmlns:a16="http://schemas.microsoft.com/office/drawing/2014/main" id="{72C29092-FBF2-4667-B146-1B4CCC5AD897}"/>
              </a:ext>
            </a:extLst>
          </p:cNvPr>
          <p:cNvSpPr txBox="1">
            <a:spLocks/>
          </p:cNvSpPr>
          <p:nvPr/>
        </p:nvSpPr>
        <p:spPr bwMode="auto">
          <a:xfrm>
            <a:off x="1331089" y="1979271"/>
            <a:ext cx="9997311" cy="3596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Arial" panose="020B0604020202020204" pitchFamily="34" charset="0"/>
              <a:buChar char="•"/>
              <a:defRPr sz="2800" b="1" cap="none" baseline="0">
                <a:solidFill>
                  <a:schemeClr val="bg1"/>
                </a:solidFill>
                <a:latin typeface="Arial Narrow" panose="020B0606020202030204" pitchFamily="34" charset="0"/>
                <a:ea typeface="+mn-ea"/>
                <a:cs typeface="+mn-cs"/>
              </a:defRPr>
            </a:lvl1pPr>
            <a:lvl2pPr marL="800100" indent="-342900" algn="l" rtl="0" eaLnBrk="1" fontAlgn="base" hangingPunct="1">
              <a:spcBef>
                <a:spcPct val="20000"/>
              </a:spcBef>
              <a:spcAft>
                <a:spcPct val="0"/>
              </a:spcAft>
              <a:buFont typeface="Arial" panose="020B0604020202020204" pitchFamily="34" charset="0"/>
              <a:buChar char="•"/>
              <a:defRPr sz="2400" b="1" cap="none" baseline="0">
                <a:solidFill>
                  <a:schemeClr val="bg1"/>
                </a:solidFill>
                <a:latin typeface="Arial Narrow" panose="020B0606020202030204" pitchFamily="34" charset="0"/>
              </a:defRPr>
            </a:lvl2pPr>
            <a:lvl3pPr marL="1200150" indent="-285750" algn="l" rtl="0" eaLnBrk="1" fontAlgn="base" hangingPunct="1">
              <a:spcBef>
                <a:spcPct val="20000"/>
              </a:spcBef>
              <a:spcAft>
                <a:spcPct val="0"/>
              </a:spcAft>
              <a:buFont typeface="Arial" panose="020B0604020202020204" pitchFamily="34" charset="0"/>
              <a:buChar char="•"/>
              <a:defRPr sz="1600" b="1" cap="none" baseline="0">
                <a:solidFill>
                  <a:schemeClr val="bg1"/>
                </a:solidFill>
                <a:latin typeface="Arial Narrow" panose="020B0606020202030204" pitchFamily="34" charset="0"/>
              </a:defRPr>
            </a:lvl3pPr>
            <a:lvl4pPr marL="1657350" indent="-285750" algn="l" rtl="0" eaLnBrk="1" fontAlgn="base" hangingPunct="1">
              <a:spcBef>
                <a:spcPct val="20000"/>
              </a:spcBef>
              <a:spcAft>
                <a:spcPct val="0"/>
              </a:spcAft>
              <a:buFont typeface="Arial" panose="020B0604020202020204" pitchFamily="34" charset="0"/>
              <a:buChar char="•"/>
              <a:defRPr sz="1400" b="1" cap="none" baseline="0">
                <a:solidFill>
                  <a:schemeClr val="bg1"/>
                </a:solidFill>
                <a:latin typeface="Arial Narrow" panose="020B0606020202030204" pitchFamily="34" charset="0"/>
              </a:defRPr>
            </a:lvl4pPr>
            <a:lvl5pPr marL="2000250" indent="-171450" algn="l" rtl="0" eaLnBrk="1" fontAlgn="base" hangingPunct="1">
              <a:spcBef>
                <a:spcPct val="20000"/>
              </a:spcBef>
              <a:spcAft>
                <a:spcPct val="0"/>
              </a:spcAft>
              <a:buFont typeface="Arial" panose="020B0604020202020204" pitchFamily="34" charset="0"/>
              <a:buChar char="•"/>
              <a:defRPr sz="1200" b="1" cap="none" baseline="0">
                <a:solidFill>
                  <a:schemeClr val="bg1"/>
                </a:solidFill>
                <a:latin typeface="Arial Narrow" panose="020B0606020202030204"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a:defRPr/>
            </a:pPr>
            <a:r>
              <a:rPr lang="en-US" sz="3200" kern="0" dirty="0">
                <a:solidFill>
                  <a:prstClr val="white"/>
                </a:solidFill>
              </a:rPr>
              <a:t>Use digital tools</a:t>
            </a:r>
          </a:p>
          <a:p>
            <a:pPr>
              <a:defRPr/>
            </a:pPr>
            <a:r>
              <a:rPr lang="en-US" sz="3200" kern="0" dirty="0">
                <a:solidFill>
                  <a:prstClr val="white"/>
                </a:solidFill>
              </a:rPr>
              <a:t>Attend webinars</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Promote </a:t>
            </a:r>
            <a:r>
              <a:rPr lang="en-US" sz="3200" kern="0" dirty="0">
                <a:solidFill>
                  <a:prstClr val="white"/>
                </a:solidFill>
              </a:rPr>
              <a:t>online ceremonies</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3200" kern="0" baseline="0" dirty="0">
                <a:solidFill>
                  <a:prstClr val="white"/>
                </a:solidFill>
              </a:rPr>
              <a:t>Do the LNNB program</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3200" kern="0" baseline="0" dirty="0">
                <a:solidFill>
                  <a:prstClr val="white"/>
                </a:solidFill>
              </a:rPr>
              <a:t>Sign up for timely communications</a:t>
            </a:r>
            <a:endParaRPr kumimoji="0" lang="en-US" sz="2800" b="1" i="0" u="none" strike="noStrike" kern="0" cap="none" spc="0" normalizeH="0" baseline="0" noProof="0" dirty="0">
              <a:ln>
                <a:noFill/>
              </a:ln>
              <a:solidFill>
                <a:srgbClr val="FFFFFF"/>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58103437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632182-AC45-4CB6-8AEE-8D64E8C127E7}"/>
              </a:ext>
            </a:extLst>
          </p:cNvPr>
          <p:cNvSpPr txBox="1">
            <a:spLocks/>
          </p:cNvSpPr>
          <p:nvPr/>
        </p:nvSpPr>
        <p:spPr bwMode="auto">
          <a:xfrm>
            <a:off x="1524000" y="668868"/>
            <a:ext cx="9144000" cy="2078294"/>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kern="0" dirty="0">
                <a:solidFill>
                  <a:schemeClr val="tx1"/>
                </a:solidFill>
              </a:rPr>
              <a:t>Vivat Jesus!</a:t>
            </a:r>
          </a:p>
        </p:txBody>
      </p:sp>
      <p:sp>
        <p:nvSpPr>
          <p:cNvPr id="3" name="Rectangle 3">
            <a:extLst>
              <a:ext uri="{FF2B5EF4-FFF2-40B4-BE49-F238E27FC236}">
                <a16:creationId xmlns:a16="http://schemas.microsoft.com/office/drawing/2014/main" id="{D9670909-49B1-4D08-BC56-1EDCC0AABF9A}"/>
              </a:ext>
            </a:extLst>
          </p:cNvPr>
          <p:cNvSpPr txBox="1">
            <a:spLocks noChangeArrowheads="1"/>
          </p:cNvSpPr>
          <p:nvPr/>
        </p:nvSpPr>
        <p:spPr bwMode="auto">
          <a:xfrm>
            <a:off x="3348789" y="3570099"/>
            <a:ext cx="5494421" cy="1081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3200" b="1" dirty="0">
                <a:solidFill>
                  <a:srgbClr val="FFFFFF"/>
                </a:solidFill>
                <a:latin typeface="Trump Mediaeval"/>
              </a:rPr>
              <a:t>Thomas McCaffrey</a:t>
            </a:r>
          </a:p>
          <a:p>
            <a:pPr marL="0" indent="0" algn="ctr">
              <a:buFont typeface="Arial" panose="020B0604020202020204" pitchFamily="34" charset="0"/>
              <a:buNone/>
              <a:defRPr/>
            </a:pPr>
            <a:r>
              <a:rPr lang="en-US" sz="2400" b="1" dirty="0">
                <a:solidFill>
                  <a:srgbClr val="FFFFFF"/>
                </a:solidFill>
                <a:latin typeface="Trump Mediaeval"/>
              </a:rPr>
              <a:t>Vice President, Fraternal Operations</a:t>
            </a:r>
            <a:endParaRPr lang="en-US" sz="3200" b="1" dirty="0">
              <a:solidFill>
                <a:srgbClr val="FFFFFF"/>
              </a:solidFill>
              <a:latin typeface="Trump Mediaeval"/>
            </a:endParaRPr>
          </a:p>
        </p:txBody>
      </p:sp>
      <p:sp>
        <p:nvSpPr>
          <p:cNvPr id="5" name="Rectangle 3">
            <a:extLst>
              <a:ext uri="{FF2B5EF4-FFF2-40B4-BE49-F238E27FC236}">
                <a16:creationId xmlns:a16="http://schemas.microsoft.com/office/drawing/2014/main" id="{3DB86503-5F9A-4EEE-A722-137A9DEA6DF4}"/>
              </a:ext>
            </a:extLst>
          </p:cNvPr>
          <p:cNvSpPr txBox="1">
            <a:spLocks noChangeArrowheads="1"/>
          </p:cNvSpPr>
          <p:nvPr/>
        </p:nvSpPr>
        <p:spPr bwMode="auto">
          <a:xfrm>
            <a:off x="3457074" y="5058685"/>
            <a:ext cx="5277852" cy="8885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b="1" cap="none" baseline="0">
                <a:solidFill>
                  <a:schemeClr val="bg1"/>
                </a:solidFill>
                <a:latin typeface="Arial Narrow" panose="020B0606020202030204" pitchFamily="34" charset="0"/>
                <a:ea typeface="+mn-ea"/>
                <a:cs typeface="+mn-cs"/>
              </a:defRPr>
            </a:lvl1pPr>
            <a:lvl2pPr marL="742950" indent="-285750" algn="l" rtl="0" eaLnBrk="1" fontAlgn="base" hangingPunct="1">
              <a:spcBef>
                <a:spcPct val="20000"/>
              </a:spcBef>
              <a:spcAft>
                <a:spcPct val="0"/>
              </a:spcAft>
              <a:buChar char="–"/>
              <a:defRPr sz="2800" b="1" cap="none" baseline="0">
                <a:solidFill>
                  <a:schemeClr val="bg1"/>
                </a:solidFill>
                <a:latin typeface="Arial Narrow" panose="020B0606020202030204" pitchFamily="34" charset="0"/>
              </a:defRPr>
            </a:lvl2pPr>
            <a:lvl3pPr marL="1143000" indent="-228600" algn="l" rtl="0" eaLnBrk="1" fontAlgn="base" hangingPunct="1">
              <a:spcBef>
                <a:spcPct val="20000"/>
              </a:spcBef>
              <a:spcAft>
                <a:spcPct val="0"/>
              </a:spcAft>
              <a:buChar char="•"/>
              <a:defRPr sz="2400" b="1" cap="none" baseline="0">
                <a:solidFill>
                  <a:schemeClr val="bg1"/>
                </a:solidFill>
                <a:latin typeface="Arial Narrow" panose="020B0606020202030204" pitchFamily="34" charset="0"/>
              </a:defRPr>
            </a:lvl3pPr>
            <a:lvl4pPr marL="1600200" indent="-228600" algn="l" rtl="0" eaLnBrk="1" fontAlgn="base" hangingPunct="1">
              <a:spcBef>
                <a:spcPct val="20000"/>
              </a:spcBef>
              <a:spcAft>
                <a:spcPct val="0"/>
              </a:spcAft>
              <a:buChar char="–"/>
              <a:defRPr sz="2000" b="1" cap="none" baseline="0">
                <a:solidFill>
                  <a:schemeClr val="bg1"/>
                </a:solidFill>
                <a:latin typeface="Arial Narrow" panose="020B0606020202030204" pitchFamily="34" charset="0"/>
              </a:defRPr>
            </a:lvl4pPr>
            <a:lvl5pPr marL="2057400" indent="-228600" algn="l" rtl="0" eaLnBrk="1" fontAlgn="base" hangingPunct="1">
              <a:spcBef>
                <a:spcPct val="20000"/>
              </a:spcBef>
              <a:spcAft>
                <a:spcPct val="0"/>
              </a:spcAft>
              <a:buChar char="»"/>
              <a:defRPr sz="2000" b="1" cap="none" baseline="0">
                <a:solidFill>
                  <a:schemeClr val="bg1"/>
                </a:solidFill>
                <a:latin typeface="Arial Narrow" panose="020B0606020202030204"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kern="0" dirty="0">
                <a:solidFill>
                  <a:schemeClr val="tx1"/>
                </a:solidFill>
              </a:rPr>
              <a:t>July 13</a:t>
            </a:r>
            <a:r>
              <a:rPr kumimoji="0" lang="en-US" sz="2000" b="1" i="0" u="none" strike="noStrike" kern="0" cap="none" spc="0" normalizeH="0" baseline="0" noProof="0" dirty="0">
                <a:ln>
                  <a:noFill/>
                </a:ln>
                <a:solidFill>
                  <a:schemeClr val="tx1"/>
                </a:solidFill>
                <a:effectLst/>
                <a:uLnTx/>
                <a:uFillTx/>
                <a:latin typeface="Arial Narrow" panose="020B0606020202030204" pitchFamily="34" charset="0"/>
                <a:ea typeface="+mn-ea"/>
                <a:cs typeface="+mn-cs"/>
              </a:rPr>
              <a:t>, 2020</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kern="0" dirty="0">
                <a:solidFill>
                  <a:schemeClr val="tx1"/>
                </a:solidFill>
              </a:rPr>
              <a:t>New Haven, CT</a:t>
            </a:r>
            <a:endParaRPr kumimoji="0" lang="en-US" sz="2000"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79176979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092200" y="245800"/>
            <a:ext cx="10020300"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4400" kern="0" dirty="0">
                <a:solidFill>
                  <a:srgbClr val="FFFFFF"/>
                </a:solidFill>
              </a:rPr>
              <a:t>Challenges for fraternal operations</a:t>
            </a: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rPr>
              <a:t>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p:txBody>
      </p:sp>
      <p:sp>
        <p:nvSpPr>
          <p:cNvPr id="4" name="TextBox 3">
            <a:extLst>
              <a:ext uri="{FF2B5EF4-FFF2-40B4-BE49-F238E27FC236}">
                <a16:creationId xmlns:a16="http://schemas.microsoft.com/office/drawing/2014/main" id="{3D9CEB60-D43B-4D1D-A8A5-5DE3F2D27380}"/>
              </a:ext>
            </a:extLst>
          </p:cNvPr>
          <p:cNvSpPr txBox="1"/>
          <p:nvPr/>
        </p:nvSpPr>
        <p:spPr>
          <a:xfrm>
            <a:off x="1696779" y="1790296"/>
            <a:ext cx="8361621" cy="4419600"/>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457200" indent="-457200" algn="l">
              <a:spcAft>
                <a:spcPts val="600"/>
              </a:spcAft>
              <a:buFont typeface="Arial" panose="020B0604020202020204" pitchFamily="34" charset="0"/>
              <a:buChar char="•"/>
              <a:defRPr/>
            </a:pPr>
            <a:r>
              <a:rPr kumimoji="0" lang="en-US" sz="2800" b="1" i="0" u="none" strike="noStrike" kern="0" cap="none" spc="0" normalizeH="0" baseline="0" noProof="0" dirty="0">
                <a:ln>
                  <a:noFill/>
                </a:ln>
                <a:solidFill>
                  <a:srgbClr val="FFFFFF"/>
                </a:solidFill>
                <a:effectLst/>
                <a:uLnTx/>
                <a:uFillTx/>
                <a:latin typeface="Arial Narrow" panose="020B0606020202030204" pitchFamily="34" charset="0"/>
                <a:ea typeface="+mj-ea"/>
                <a:cs typeface="+mj-cs"/>
              </a:rPr>
              <a:t>Pandemic</a:t>
            </a:r>
          </a:p>
          <a:p>
            <a:pPr marL="914400" lvl="1" indent="-457200" algn="l">
              <a:spcAft>
                <a:spcPts val="600"/>
              </a:spcAft>
              <a:buFont typeface="Arial" panose="020B0604020202020204" pitchFamily="34" charset="0"/>
              <a:buChar char="•"/>
              <a:defRPr/>
            </a:pPr>
            <a:r>
              <a:rPr lang="en-US" sz="2400" b="1" kern="0" dirty="0">
                <a:solidFill>
                  <a:srgbClr val="FFFFFF"/>
                </a:solidFill>
                <a:latin typeface="Arial Narrow" panose="020B0606020202030204" pitchFamily="34" charset="0"/>
                <a:ea typeface="+mj-ea"/>
                <a:cs typeface="+mj-cs"/>
              </a:rPr>
              <a:t>Second wave building, uncertain future</a:t>
            </a:r>
          </a:p>
          <a:p>
            <a:pPr marL="914400" lvl="1" indent="-457200" algn="l">
              <a:spcAft>
                <a:spcPts val="600"/>
              </a:spcAft>
              <a:buFont typeface="Arial" panose="020B0604020202020204" pitchFamily="34" charset="0"/>
              <a:buChar char="•"/>
              <a:defRPr/>
            </a:pPr>
            <a:r>
              <a:rPr lang="en-US" sz="2400" b="1" kern="0" dirty="0">
                <a:solidFill>
                  <a:srgbClr val="FFFFFF"/>
                </a:solidFill>
                <a:latin typeface="Arial Narrow" panose="020B0606020202030204" pitchFamily="34" charset="0"/>
                <a:ea typeface="+mj-ea"/>
                <a:cs typeface="+mj-cs"/>
              </a:rPr>
              <a:t>New norms for life with the virus</a:t>
            </a:r>
            <a:endParaRPr kumimoji="0" lang="en-US" sz="2400" b="1" i="0" u="none" strike="noStrike" kern="0" spc="0" normalizeH="0" baseline="0" noProof="0" dirty="0">
              <a:ln>
                <a:noFill/>
              </a:ln>
              <a:solidFill>
                <a:srgbClr val="FFFFFF"/>
              </a:solidFill>
              <a:uLnTx/>
              <a:uFillTx/>
              <a:latin typeface="Arial Narrow" panose="020B0606020202030204" pitchFamily="34" charset="0"/>
              <a:ea typeface="+mj-ea"/>
              <a:cs typeface="+mj-cs"/>
            </a:endParaRPr>
          </a:p>
          <a:p>
            <a:pPr marL="457200" indent="-457200" algn="l">
              <a:spcAft>
                <a:spcPts val="600"/>
              </a:spcAft>
              <a:buFont typeface="Arial" panose="020B0604020202020204" pitchFamily="34" charset="0"/>
              <a:buChar char="•"/>
              <a:defRPr/>
            </a:pPr>
            <a:r>
              <a:rPr lang="en-US" sz="2800" cap="none" dirty="0">
                <a:effectLst/>
              </a:rPr>
              <a:t>Economic pains</a:t>
            </a:r>
          </a:p>
          <a:p>
            <a:pPr marL="914400" lvl="1" indent="-457200" algn="l">
              <a:spcAft>
                <a:spcPts val="600"/>
              </a:spcAft>
              <a:buFont typeface="Arial" panose="020B0604020202020204" pitchFamily="34" charset="0"/>
              <a:buChar char="•"/>
              <a:defRPr/>
            </a:pPr>
            <a:r>
              <a:rPr lang="en-US" sz="2400" b="1" kern="0" dirty="0">
                <a:solidFill>
                  <a:srgbClr val="FFFFFF"/>
                </a:solidFill>
                <a:latin typeface="Arial Narrow" panose="020B0606020202030204" pitchFamily="34" charset="0"/>
                <a:ea typeface="+mj-ea"/>
                <a:cs typeface="+mj-cs"/>
              </a:rPr>
              <a:t>Massive unemployment, companies</a:t>
            </a:r>
            <a:r>
              <a:rPr lang="en-US" sz="2400" b="1" kern="0" dirty="0">
                <a:solidFill>
                  <a:srgbClr val="FFFFFF"/>
                </a:solidFill>
                <a:latin typeface="Arial Narrow" panose="020B0606020202030204" pitchFamily="34" charset="0"/>
              </a:rPr>
              <a:t> shut down</a:t>
            </a:r>
          </a:p>
          <a:p>
            <a:pPr marL="457200" indent="-457200" algn="l">
              <a:spcAft>
                <a:spcPts val="600"/>
              </a:spcAft>
              <a:buFont typeface="Arial" panose="020B0604020202020204" pitchFamily="34" charset="0"/>
              <a:buChar char="•"/>
              <a:defRPr/>
            </a:pPr>
            <a:r>
              <a:rPr lang="en-US" sz="2800" b="1" kern="0" cap="none" dirty="0">
                <a:solidFill>
                  <a:srgbClr val="FFFFFF"/>
                </a:solidFill>
                <a:effectLst/>
                <a:latin typeface="Arial Narrow" panose="020B0606020202030204" pitchFamily="34" charset="0"/>
                <a:ea typeface="+mj-ea"/>
                <a:cs typeface="+mj-cs"/>
              </a:rPr>
              <a:t>Social unrest</a:t>
            </a:r>
          </a:p>
          <a:p>
            <a:pPr marL="914400" lvl="1" indent="-457200" algn="l">
              <a:spcAft>
                <a:spcPts val="600"/>
              </a:spcAft>
              <a:buFont typeface="Arial" panose="020B0604020202020204" pitchFamily="34" charset="0"/>
              <a:buChar char="•"/>
              <a:defRPr/>
            </a:pPr>
            <a:r>
              <a:rPr lang="en-US" sz="2400" b="1" kern="0" dirty="0">
                <a:solidFill>
                  <a:srgbClr val="FFFFFF"/>
                </a:solidFill>
                <a:latin typeface="Arial Narrow" panose="020B0606020202030204" pitchFamily="34" charset="0"/>
                <a:ea typeface="+mj-ea"/>
                <a:cs typeface="+mj-cs"/>
              </a:rPr>
              <a:t>Demonstrations, riots, national focus</a:t>
            </a:r>
          </a:p>
          <a:p>
            <a:pPr marL="457200" indent="-457200" algn="l">
              <a:spcAft>
                <a:spcPts val="600"/>
              </a:spcAft>
              <a:buFont typeface="Arial" panose="020B0604020202020204" pitchFamily="34" charset="0"/>
              <a:buChar char="•"/>
              <a:defRPr/>
            </a:pPr>
            <a:r>
              <a:rPr kumimoji="0" lang="en-US" sz="2800" b="1" i="0" u="none" strike="noStrike" kern="0" cap="none" spc="0" normalizeH="0" baseline="0" noProof="0" dirty="0">
                <a:ln>
                  <a:noFill/>
                </a:ln>
                <a:solidFill>
                  <a:srgbClr val="FFFFFF"/>
                </a:solidFill>
                <a:effectLst/>
                <a:uLnTx/>
                <a:uFillTx/>
                <a:latin typeface="Arial Narrow" panose="020B0606020202030204" pitchFamily="34" charset="0"/>
                <a:ea typeface="+mj-ea"/>
                <a:cs typeface="+mj-cs"/>
              </a:rPr>
              <a:t>Political Divisiveness</a:t>
            </a:r>
          </a:p>
          <a:p>
            <a:pPr marL="914400" lvl="1" indent="-457200" algn="l">
              <a:spcAft>
                <a:spcPts val="600"/>
              </a:spcAft>
              <a:buFont typeface="Arial" panose="020B0604020202020204" pitchFamily="34" charset="0"/>
              <a:buChar char="•"/>
              <a:defRPr/>
            </a:pPr>
            <a:r>
              <a:rPr kumimoji="0" lang="en-US" sz="2400" b="1" i="0" u="none" strike="noStrike" kern="0" spc="0" normalizeH="0" baseline="0" noProof="0" dirty="0">
                <a:ln>
                  <a:noFill/>
                </a:ln>
                <a:solidFill>
                  <a:srgbClr val="FFFFFF"/>
                </a:solidFill>
                <a:uLnTx/>
                <a:uFillTx/>
                <a:latin typeface="Arial Narrow" panose="020B0606020202030204" pitchFamily="34" charset="0"/>
                <a:ea typeface="+mj-ea"/>
                <a:cs typeface="+mj-cs"/>
              </a:rPr>
              <a:t>No middle ground</a:t>
            </a:r>
            <a:endParaRPr lang="en-US" sz="2400" b="1" kern="0" dirty="0">
              <a:solidFill>
                <a:srgbClr val="FFFFFF"/>
              </a:solidFill>
              <a:latin typeface="Arial Narrow" panose="020B0606020202030204" pitchFamily="34" charset="0"/>
              <a:ea typeface="+mj-ea"/>
              <a:cs typeface="+mj-cs"/>
            </a:endParaRPr>
          </a:p>
          <a:p>
            <a:pPr lvl="1" algn="l">
              <a:lnSpc>
                <a:spcPct val="150000"/>
              </a:lnSpc>
              <a:defRPr/>
            </a:pPr>
            <a:endParaRPr lang="en-US" sz="16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endParaRPr>
          </a:p>
        </p:txBody>
      </p:sp>
    </p:spTree>
    <p:extLst>
      <p:ext uri="{BB962C8B-B14F-4D97-AF65-F5344CB8AC3E}">
        <p14:creationId xmlns:p14="http://schemas.microsoft.com/office/powerpoint/2010/main" val="129996591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518737" y="245800"/>
            <a:ext cx="9144000"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4400" kern="0" dirty="0">
                <a:solidFill>
                  <a:srgbClr val="FFFFFF"/>
                </a:solidFill>
              </a:rPr>
              <a:t>5 key responses for Knights</a:t>
            </a: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rPr>
              <a:t>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p:txBody>
      </p:sp>
      <p:sp>
        <p:nvSpPr>
          <p:cNvPr id="4" name="TextBox 3">
            <a:extLst>
              <a:ext uri="{FF2B5EF4-FFF2-40B4-BE49-F238E27FC236}">
                <a16:creationId xmlns:a16="http://schemas.microsoft.com/office/drawing/2014/main" id="{3D9CEB60-D43B-4D1D-A8A5-5DE3F2D27380}"/>
              </a:ext>
            </a:extLst>
          </p:cNvPr>
          <p:cNvSpPr txBox="1"/>
          <p:nvPr/>
        </p:nvSpPr>
        <p:spPr>
          <a:xfrm>
            <a:off x="1386537" y="1968061"/>
            <a:ext cx="10232656" cy="4064070"/>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914400" lvl="1" indent="-457200" algn="l">
              <a:spcAft>
                <a:spcPts val="1200"/>
              </a:spcAft>
              <a:buFont typeface="+mj-lt"/>
              <a:buAutoNum type="arabicPeriod"/>
              <a:defRPr/>
            </a:pPr>
            <a:r>
              <a:rPr kumimoji="0" lang="en-US" sz="3200" b="1" i="0" u="none" strike="noStrike" kern="0" spc="0" normalizeH="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Embrace digital technologies and practices</a:t>
            </a:r>
          </a:p>
          <a:p>
            <a:pPr marL="914400" lvl="1" indent="-457200" algn="l">
              <a:spcAft>
                <a:spcPts val="1200"/>
              </a:spcAft>
              <a:buFont typeface="+mj-lt"/>
              <a:buAutoNum type="arabicPeriod"/>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Increase LNNB efforts</a:t>
            </a:r>
          </a:p>
          <a:p>
            <a:pPr marL="971550" lvl="1" indent="-514350" algn="l" fontAlgn="auto">
              <a:spcBef>
                <a:spcPts val="0"/>
              </a:spcBef>
              <a:spcAft>
                <a:spcPts val="1200"/>
              </a:spcAft>
              <a:buFont typeface="+mj-lt"/>
              <a:buAutoNum type="arabicPeriod" startAt="3"/>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rPr>
              <a:t>Adapt to life with the pandemic</a:t>
            </a:r>
          </a:p>
          <a:p>
            <a:pPr marL="971550" lvl="1" indent="-514350" algn="l" fontAlgn="auto">
              <a:spcBef>
                <a:spcPts val="0"/>
              </a:spcBef>
              <a:spcAft>
                <a:spcPts val="1200"/>
              </a:spcAft>
              <a:buFont typeface="+mj-lt"/>
              <a:buAutoNum type="arabicPeriod" startAt="3"/>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rPr>
              <a:t>Help get our churches reopened</a:t>
            </a:r>
          </a:p>
          <a:p>
            <a:pPr marL="971550" lvl="1" indent="-514350" algn="l" fontAlgn="auto">
              <a:spcBef>
                <a:spcPts val="0"/>
              </a:spcBef>
              <a:spcAft>
                <a:spcPts val="1200"/>
              </a:spcAft>
              <a:buFont typeface="+mj-lt"/>
              <a:buAutoNum type="arabicPeriod" startAt="3"/>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rPr>
              <a:t>Evangelize the Faith</a:t>
            </a:r>
            <a:endParaRPr lang="en-US" sz="28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endParaRPr>
          </a:p>
        </p:txBody>
      </p:sp>
    </p:spTree>
    <p:extLst>
      <p:ext uri="{BB962C8B-B14F-4D97-AF65-F5344CB8AC3E}">
        <p14:creationId xmlns:p14="http://schemas.microsoft.com/office/powerpoint/2010/main" val="354778326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518737" y="245800"/>
            <a:ext cx="9144000" cy="1176530"/>
          </a:xfrm>
          <a:prstGeom prst="rect">
            <a:avLst/>
          </a:prstGeom>
          <a:noFill/>
          <a:ln w="28575">
            <a:solidFill>
              <a:srgbClr val="FFFFFF"/>
            </a:solidFill>
            <a:miter lim="800000"/>
            <a:headEnd/>
            <a:tailEnd/>
          </a:ln>
        </p:spPr>
        <p:txBody>
          <a:bodyPr vert="horz" wrap="square" lIns="91440" tIns="45720" rIns="91440" bIns="45720" numCol="1" anchor="t" anchorCtr="1"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lnSpc>
                <a:spcPct val="150000"/>
              </a:lnSpc>
              <a:defRPr/>
            </a:pPr>
            <a:r>
              <a:rPr lang="en-US" sz="4400" kern="0" dirty="0">
                <a:solidFill>
                  <a:srgbClr val="FFFFFF"/>
                </a:solidFill>
                <a:effectLst/>
              </a:rPr>
              <a:t>1. Embrace digital methods</a:t>
            </a: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rPr>
              <a:t>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p:txBody>
      </p:sp>
      <p:sp>
        <p:nvSpPr>
          <p:cNvPr id="4" name="TextBox 3">
            <a:extLst>
              <a:ext uri="{FF2B5EF4-FFF2-40B4-BE49-F238E27FC236}">
                <a16:creationId xmlns:a16="http://schemas.microsoft.com/office/drawing/2014/main" id="{2C2AA1D7-9AB5-4557-ACF3-ABAB6C809D96}"/>
              </a:ext>
            </a:extLst>
          </p:cNvPr>
          <p:cNvSpPr txBox="1"/>
          <p:nvPr/>
        </p:nvSpPr>
        <p:spPr>
          <a:xfrm>
            <a:off x="1386537" y="2054435"/>
            <a:ext cx="9144000" cy="3434805"/>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914400" lvl="1" indent="-457200" algn="l">
              <a:lnSpc>
                <a:spcPct val="150000"/>
              </a:lnSpc>
              <a:buFont typeface="Arial" panose="020B0604020202020204" pitchFamily="34" charset="0"/>
              <a:buChar char="•"/>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See webinar library for </a:t>
            </a: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digital tools and methods</a:t>
            </a:r>
          </a:p>
          <a:p>
            <a:pPr marL="914400" lvl="1" indent="-457200" algn="l">
              <a:lnSpc>
                <a:spcPct val="150000"/>
              </a:lnSpc>
              <a:buFont typeface="Arial" panose="020B0604020202020204" pitchFamily="34" charset="0"/>
              <a:buChar char="•"/>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Appoint a technology director</a:t>
            </a:r>
          </a:p>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Help members become comfortable with use</a:t>
            </a:r>
          </a:p>
          <a:p>
            <a:pPr marL="914400" lvl="1" indent="-457200" algn="l">
              <a:lnSpc>
                <a:spcPct val="150000"/>
              </a:lnSpc>
              <a:buFont typeface="Arial" panose="020B0604020202020204" pitchFamily="34" charset="0"/>
              <a:buChar char="•"/>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Make permanent part of council ops</a:t>
            </a:r>
            <a:endPar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26596256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518737" y="245800"/>
            <a:ext cx="9144000" cy="1176530"/>
          </a:xfrm>
          <a:prstGeom prst="rect">
            <a:avLst/>
          </a:prstGeom>
          <a:noFill/>
          <a:ln w="28575">
            <a:solidFill>
              <a:srgbClr val="FFFFFF"/>
            </a:solidFill>
            <a:miter lim="800000"/>
            <a:headEnd/>
            <a:tailEnd/>
          </a:ln>
        </p:spPr>
        <p:txBody>
          <a:bodyPr vert="horz" wrap="square" lIns="91440" tIns="45720" rIns="91440" bIns="45720" numCol="1" anchor="t" anchorCtr="1"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lnSpc>
                <a:spcPct val="150000"/>
              </a:lnSpc>
              <a:defRPr/>
            </a:pPr>
            <a:r>
              <a:rPr lang="en-US" sz="4400" kern="0" cap="none" dirty="0">
                <a:solidFill>
                  <a:srgbClr val="FFFFFF"/>
                </a:solidFill>
              </a:rPr>
              <a:t>2</a:t>
            </a:r>
            <a:r>
              <a:rPr lang="en-US" sz="4400" kern="0" dirty="0">
                <a:solidFill>
                  <a:srgbClr val="FFFFFF"/>
                </a:solidFill>
              </a:rPr>
              <a:t>. LNNB: Reach out to members</a:t>
            </a: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rPr>
              <a:t>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p:txBody>
      </p:sp>
      <p:sp>
        <p:nvSpPr>
          <p:cNvPr id="6" name="TextBox 5">
            <a:extLst>
              <a:ext uri="{FF2B5EF4-FFF2-40B4-BE49-F238E27FC236}">
                <a16:creationId xmlns:a16="http://schemas.microsoft.com/office/drawing/2014/main" id="{95F4AE22-692C-4A95-9812-9B2821B105B6}"/>
              </a:ext>
            </a:extLst>
          </p:cNvPr>
          <p:cNvSpPr txBox="1"/>
          <p:nvPr/>
        </p:nvSpPr>
        <p:spPr>
          <a:xfrm>
            <a:off x="1866284" y="1971305"/>
            <a:ext cx="9144001" cy="3200400"/>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rPr>
              <a:t>Contact and assist every member</a:t>
            </a:r>
          </a:p>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rPr>
              <a:t>Engage members with service activities</a:t>
            </a:r>
          </a:p>
        </p:txBody>
      </p:sp>
    </p:spTree>
    <p:extLst>
      <p:ext uri="{BB962C8B-B14F-4D97-AF65-F5344CB8AC3E}">
        <p14:creationId xmlns:p14="http://schemas.microsoft.com/office/powerpoint/2010/main" val="92944226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518737" y="245800"/>
            <a:ext cx="9144000"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4400" kern="0" dirty="0">
                <a:solidFill>
                  <a:srgbClr val="FFFFFF"/>
                </a:solidFill>
              </a:rPr>
              <a:t>3. Adapt to life with pandemic</a:t>
            </a: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rPr>
              <a:t>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p:txBody>
      </p:sp>
      <p:sp>
        <p:nvSpPr>
          <p:cNvPr id="4" name="TextBox 3">
            <a:extLst>
              <a:ext uri="{FF2B5EF4-FFF2-40B4-BE49-F238E27FC236}">
                <a16:creationId xmlns:a16="http://schemas.microsoft.com/office/drawing/2014/main" id="{3D9CEB60-D43B-4D1D-A8A5-5DE3F2D27380}"/>
              </a:ext>
            </a:extLst>
          </p:cNvPr>
          <p:cNvSpPr txBox="1"/>
          <p:nvPr/>
        </p:nvSpPr>
        <p:spPr>
          <a:xfrm>
            <a:off x="1265351" y="1875632"/>
            <a:ext cx="10287493" cy="3106736"/>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Don’t be sidelined</a:t>
            </a:r>
          </a:p>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Plenty to do</a:t>
            </a:r>
          </a:p>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See webinar library to suggestions, examples</a:t>
            </a:r>
          </a:p>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See Officer’s Desk Reference for Supreme Guidelines</a:t>
            </a:r>
          </a:p>
          <a:p>
            <a:pPr marL="1371600" lvl="2"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Council and Assembly Issues #17</a:t>
            </a:r>
            <a:endPar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160749095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277958" y="245800"/>
            <a:ext cx="9650776"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a:defRPr/>
            </a:pPr>
            <a:r>
              <a:rPr lang="en-US" sz="4400" kern="0" dirty="0">
                <a:solidFill>
                  <a:srgbClr val="FFFFFF"/>
                </a:solidFill>
              </a:rPr>
              <a:t>3. Adapt to life with pandemic</a:t>
            </a: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rPr>
              <a:t>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p:txBody>
      </p:sp>
      <p:sp>
        <p:nvSpPr>
          <p:cNvPr id="4" name="TextBox 3">
            <a:extLst>
              <a:ext uri="{FF2B5EF4-FFF2-40B4-BE49-F238E27FC236}">
                <a16:creationId xmlns:a16="http://schemas.microsoft.com/office/drawing/2014/main" id="{2C2AA1D7-9AB5-4557-ACF3-ABAB6C809D96}"/>
              </a:ext>
            </a:extLst>
          </p:cNvPr>
          <p:cNvSpPr txBox="1"/>
          <p:nvPr/>
        </p:nvSpPr>
        <p:spPr>
          <a:xfrm>
            <a:off x="954657" y="2054435"/>
            <a:ext cx="10942165" cy="3636799"/>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914400" lvl="1" indent="-457200" algn="l">
              <a:lnSpc>
                <a:spcPct val="150000"/>
              </a:lnSpc>
              <a:buFont typeface="Arial" panose="020B0604020202020204" pitchFamily="34" charset="0"/>
              <a:buChar char="•"/>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Follow civil, religious, county health regulations</a:t>
            </a:r>
          </a:p>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rPr>
              <a:t>Avoid unnecessary travel</a:t>
            </a:r>
          </a:p>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rPr>
              <a:t>Protect the vulnerable</a:t>
            </a:r>
          </a:p>
        </p:txBody>
      </p:sp>
    </p:spTree>
    <p:extLst>
      <p:ext uri="{BB962C8B-B14F-4D97-AF65-F5344CB8AC3E}">
        <p14:creationId xmlns:p14="http://schemas.microsoft.com/office/powerpoint/2010/main" val="349400764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6E9C22-E2D7-4AEF-A140-0F2C2F7894F6}"/>
              </a:ext>
            </a:extLst>
          </p:cNvPr>
          <p:cNvSpPr txBox="1">
            <a:spLocks/>
          </p:cNvSpPr>
          <p:nvPr/>
        </p:nvSpPr>
        <p:spPr bwMode="auto">
          <a:xfrm>
            <a:off x="1518737" y="245800"/>
            <a:ext cx="9144000" cy="1176530"/>
          </a:xfrm>
          <a:prstGeom prst="rect">
            <a:avLst/>
          </a:prstGeom>
          <a:noFill/>
          <a:ln w="28575">
            <a:solidFill>
              <a:srgbClr val="FFFFFF"/>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0">
              <a:defRPr/>
            </a:pPr>
            <a:r>
              <a:rPr lang="en-US" sz="4400" kern="0" dirty="0">
                <a:solidFill>
                  <a:srgbClr val="FFFFFF"/>
                </a:solidFill>
              </a:rPr>
              <a:t>4. Help reopen the churches</a:t>
            </a:r>
          </a:p>
        </p:txBody>
      </p:sp>
      <p:sp>
        <p:nvSpPr>
          <p:cNvPr id="9" name="Content Placeholder 2">
            <a:extLst>
              <a:ext uri="{FF2B5EF4-FFF2-40B4-BE49-F238E27FC236}">
                <a16:creationId xmlns:a16="http://schemas.microsoft.com/office/drawing/2014/main" id="{6916A2A7-5D3C-498C-ACDC-D406E9354981}"/>
              </a:ext>
            </a:extLst>
          </p:cNvPr>
          <p:cNvSpPr txBox="1">
            <a:spLocks/>
          </p:cNvSpPr>
          <p:nvPr/>
        </p:nvSpPr>
        <p:spPr>
          <a:xfrm>
            <a:off x="1386537" y="2054435"/>
            <a:ext cx="5928663" cy="389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rPr>
              <a:t> </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Calibri Light" panose="020F0302020204030204" pitchFamily="34" charset="0"/>
            </a:endParaRPr>
          </a:p>
        </p:txBody>
      </p:sp>
      <p:sp>
        <p:nvSpPr>
          <p:cNvPr id="6" name="TextBox 5">
            <a:extLst>
              <a:ext uri="{FF2B5EF4-FFF2-40B4-BE49-F238E27FC236}">
                <a16:creationId xmlns:a16="http://schemas.microsoft.com/office/drawing/2014/main" id="{077F66EE-85D9-41B3-A5A0-7016022D1F86}"/>
              </a:ext>
            </a:extLst>
          </p:cNvPr>
          <p:cNvSpPr txBox="1"/>
          <p:nvPr/>
        </p:nvSpPr>
        <p:spPr>
          <a:xfrm>
            <a:off x="859659" y="1813135"/>
            <a:ext cx="10227441" cy="3891322"/>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4000" b="1" i="0" u="none" strike="noStrike" kern="0" cap="small" spc="0" normalizeH="0" baseline="0">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defRPr>
            </a:lvl1pPr>
            <a:lvl2pPr algn="ctr" fontAlgn="base">
              <a:spcBef>
                <a:spcPct val="0"/>
              </a:spcBef>
              <a:spcAft>
                <a:spcPct val="0"/>
              </a:spcAft>
              <a:defRPr sz="4400">
                <a:solidFill>
                  <a:schemeClr val="bg1"/>
                </a:solidFill>
                <a:latin typeface="Trump Mediaeval" charset="0"/>
              </a:defRPr>
            </a:lvl2pPr>
            <a:lvl3pPr algn="ctr" fontAlgn="base">
              <a:spcBef>
                <a:spcPct val="0"/>
              </a:spcBef>
              <a:spcAft>
                <a:spcPct val="0"/>
              </a:spcAft>
              <a:defRPr sz="4400">
                <a:solidFill>
                  <a:schemeClr val="bg1"/>
                </a:solidFill>
                <a:latin typeface="Trump Mediaeval" charset="0"/>
              </a:defRPr>
            </a:lvl3pPr>
            <a:lvl4pPr algn="ctr" fontAlgn="base">
              <a:spcBef>
                <a:spcPct val="0"/>
              </a:spcBef>
              <a:spcAft>
                <a:spcPct val="0"/>
              </a:spcAft>
              <a:defRPr sz="4400">
                <a:solidFill>
                  <a:schemeClr val="bg1"/>
                </a:solidFill>
                <a:latin typeface="Trump Mediaeval" charset="0"/>
              </a:defRPr>
            </a:lvl4pPr>
            <a:lvl5pPr algn="ctr" fontAlgn="base">
              <a:spcBef>
                <a:spcPct val="0"/>
              </a:spcBef>
              <a:spcAft>
                <a:spcPct val="0"/>
              </a:spcAft>
              <a:defRPr sz="4400">
                <a:solidFill>
                  <a:schemeClr val="bg1"/>
                </a:solidFill>
                <a:latin typeface="Trump Mediaeval" charset="0"/>
              </a:defRPr>
            </a:lvl5pPr>
            <a:lvl6pPr marL="457200" algn="ctr" fontAlgn="base">
              <a:spcBef>
                <a:spcPct val="0"/>
              </a:spcBef>
              <a:spcAft>
                <a:spcPct val="0"/>
              </a:spcAft>
              <a:defRPr sz="4400">
                <a:solidFill>
                  <a:schemeClr val="bg1"/>
                </a:solidFill>
                <a:latin typeface="Trump Mediaeval" charset="0"/>
              </a:defRPr>
            </a:lvl6pPr>
            <a:lvl7pPr marL="914400" algn="ctr" fontAlgn="base">
              <a:spcBef>
                <a:spcPct val="0"/>
              </a:spcBef>
              <a:spcAft>
                <a:spcPct val="0"/>
              </a:spcAft>
              <a:defRPr sz="4400">
                <a:solidFill>
                  <a:schemeClr val="bg1"/>
                </a:solidFill>
                <a:latin typeface="Trump Mediaeval" charset="0"/>
              </a:defRPr>
            </a:lvl7pPr>
            <a:lvl8pPr marL="1371600" algn="ctr" fontAlgn="base">
              <a:spcBef>
                <a:spcPct val="0"/>
              </a:spcBef>
              <a:spcAft>
                <a:spcPct val="0"/>
              </a:spcAft>
              <a:defRPr sz="4400">
                <a:solidFill>
                  <a:schemeClr val="bg1"/>
                </a:solidFill>
                <a:latin typeface="Trump Mediaeval" charset="0"/>
              </a:defRPr>
            </a:lvl8pPr>
            <a:lvl9pPr marL="1828800" algn="ctr" fontAlgn="base">
              <a:spcBef>
                <a:spcPct val="0"/>
              </a:spcBef>
              <a:spcAft>
                <a:spcPct val="0"/>
              </a:spcAft>
              <a:defRPr sz="4400">
                <a:solidFill>
                  <a:schemeClr val="bg1"/>
                </a:solidFill>
                <a:latin typeface="Trump Mediaeval" charset="0"/>
              </a:defRPr>
            </a:lvl9pPr>
          </a:lstStyle>
          <a:p>
            <a:pPr marL="914400" lvl="1" indent="-457200" algn="l">
              <a:lnSpc>
                <a:spcPct val="150000"/>
              </a:lnSpc>
              <a:buFont typeface="Arial" panose="020B0604020202020204" pitchFamily="34" charset="0"/>
              <a:buChar char="•"/>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Engage members immediately</a:t>
            </a:r>
          </a:p>
          <a:p>
            <a:pPr marL="914400" lvl="1" indent="-457200" algn="l">
              <a:lnSpc>
                <a:spcPct val="150000"/>
              </a:lnSpc>
              <a:buFont typeface="Arial" panose="020B0604020202020204" pitchFamily="34" charset="0"/>
              <a:buChar char="•"/>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j-ea"/>
                <a:cs typeface="+mj-cs"/>
              </a:rPr>
              <a:t>Recruit new members</a:t>
            </a:r>
          </a:p>
          <a:p>
            <a:pPr marL="914400" lvl="1" indent="-457200" algn="l">
              <a:lnSpc>
                <a:spcPct val="150000"/>
              </a:lnSpc>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a typeface="+mj-ea"/>
                <a:cs typeface="+mj-cs"/>
              </a:rPr>
              <a:t>Great way to start new fraternal year</a:t>
            </a:r>
            <a:endParaRPr lang="en-US" sz="3200" b="1" kern="0" dirty="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15909333"/>
      </p:ext>
    </p:extLst>
  </p:cSld>
  <p:clrMapOvr>
    <a:masterClrMapping/>
  </p:clrMapOvr>
  <p:transition spd="slow">
    <p:fade/>
  </p:transition>
</p:sld>
</file>

<file path=ppt/theme/theme1.xml><?xml version="1.0" encoding="utf-8"?>
<a:theme xmlns:a="http://schemas.openxmlformats.org/drawingml/2006/main" name="Storybuilding Neal Creative">
  <a:themeElements>
    <a:clrScheme name="Faith in Action">
      <a:dk1>
        <a:srgbClr val="000000"/>
      </a:dk1>
      <a:lt1>
        <a:srgbClr val="FFFFFF"/>
      </a:lt1>
      <a:dk2>
        <a:srgbClr val="0074AF"/>
      </a:dk2>
      <a:lt2>
        <a:srgbClr val="00B0F0"/>
      </a:lt2>
      <a:accent1>
        <a:srgbClr val="0072BC"/>
      </a:accent1>
      <a:accent2>
        <a:srgbClr val="007D85"/>
      </a:accent2>
      <a:accent3>
        <a:srgbClr val="00568C"/>
      </a:accent3>
      <a:accent4>
        <a:srgbClr val="981B1E"/>
      </a:accent4>
      <a:accent5>
        <a:srgbClr val="C5AA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fC PowerPoint Template" id="{B7CF0A3B-53EA-4277-B0FD-8E8B9374E503}" vid="{6940B800-9EFC-46E8-A28D-F52CF12D5D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fC PowerPoint Template" id="{B7CF0A3B-53EA-4277-B0FD-8E8B9374E503}" vid="{F6B566F2-A65E-4473-82AD-81A9195BE6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ac50b3a-4f40-4f78-845c-453bf19ea475">
      <Terms xmlns="http://schemas.microsoft.com/office/infopath/2007/PartnerControls"/>
    </lcf76f155ced4ddcb4097134ff3c332f>
    <Details xmlns="7ac50b3a-4f40-4f78-845c-453bf19ea475" xsi:nil="true"/>
    <_ip_UnifiedCompliancePolicyProperties xmlns="http://schemas.microsoft.com/sharepoint/v3" xsi:nil="true"/>
    <Hyperlink xmlns="7ac50b3a-4f40-4f78-845c-453bf19ea475">
      <Url xsi:nil="true"/>
      <Description xsi:nil="true"/>
    </Hyperlink>
    <TaxCatchAll xmlns="1b1acb09-85cd-4084-a5a5-b94218c9fa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C0D10ACBB27B4CAAB828CFF26DA66E" ma:contentTypeVersion="19" ma:contentTypeDescription="Create a new document." ma:contentTypeScope="" ma:versionID="008021f791c775f587578598e74d91f6">
  <xsd:schema xmlns:xsd="http://www.w3.org/2001/XMLSchema" xmlns:xs="http://www.w3.org/2001/XMLSchema" xmlns:p="http://schemas.microsoft.com/office/2006/metadata/properties" xmlns:ns1="http://schemas.microsoft.com/sharepoint/v3" xmlns:ns2="7ac50b3a-4f40-4f78-845c-453bf19ea475" xmlns:ns3="1b1acb09-85cd-4084-a5a5-b94218c9fa08" targetNamespace="http://schemas.microsoft.com/office/2006/metadata/properties" ma:root="true" ma:fieldsID="9684e8c6e716088072b76f00458406bb" ns1:_="" ns2:_="" ns3:_="">
    <xsd:import namespace="http://schemas.microsoft.com/sharepoint/v3"/>
    <xsd:import namespace="7ac50b3a-4f40-4f78-845c-453bf19ea475"/>
    <xsd:import namespace="1b1acb09-85cd-4084-a5a5-b94218c9fa08"/>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Location" minOccurs="0"/>
                <xsd:element ref="ns2:Details" minOccurs="0"/>
                <xsd:element ref="ns2:Hyper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c50b3a-4f40-4f78-845c-453bf19ea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168c609-2421-4786-bcc2-61a375607d2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Details" ma:index="25" nillable="true" ma:displayName="Details " ma:format="Dropdown" ma:internalName="Details">
      <xsd:simpleType>
        <xsd:restriction base="dms:Note">
          <xsd:maxLength value="255"/>
        </xsd:restriction>
      </xsd:simpleType>
    </xsd:element>
    <xsd:element name="Hyperlink" ma:index="26"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1acb09-85cd-4084-a5a5-b94218c9fa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a1aa362-ff84-487f-8761-abc7d0f8ec95}" ma:internalName="TaxCatchAll" ma:showField="CatchAllData" ma:web="1b1acb09-85cd-4084-a5a5-b94218c9fa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5A5945-6774-4603-9CB2-B0DCB17ACE20}">
  <ds:schemaRefs>
    <ds:schemaRef ds:uri="http://schemas.microsoft.com/office/2006/metadata/properties"/>
    <ds:schemaRef ds:uri="http://schemas.microsoft.com/office/infopath/2007/PartnerControls"/>
    <ds:schemaRef ds:uri="http://schemas.microsoft.com/sharepoint/v3"/>
    <ds:schemaRef ds:uri="7ac50b3a-4f40-4f78-845c-453bf19ea475"/>
    <ds:schemaRef ds:uri="1b1acb09-85cd-4084-a5a5-b94218c9fa08"/>
  </ds:schemaRefs>
</ds:datastoreItem>
</file>

<file path=customXml/itemProps2.xml><?xml version="1.0" encoding="utf-8"?>
<ds:datastoreItem xmlns:ds="http://schemas.openxmlformats.org/officeDocument/2006/customXml" ds:itemID="{346B4BE6-96CE-4823-8E68-07D144E7F6B2}">
  <ds:schemaRefs>
    <ds:schemaRef ds:uri="http://schemas.microsoft.com/sharepoint/v3/contenttype/forms"/>
  </ds:schemaRefs>
</ds:datastoreItem>
</file>

<file path=customXml/itemProps3.xml><?xml version="1.0" encoding="utf-8"?>
<ds:datastoreItem xmlns:ds="http://schemas.openxmlformats.org/officeDocument/2006/customXml" ds:itemID="{C7327E9F-7957-4947-BE10-F6D17AA34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c50b3a-4f40-4f78-845c-453bf19ea475"/>
    <ds:schemaRef ds:uri="1b1acb09-85cd-4084-a5a5-b94218c9fa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12814</TotalTime>
  <Words>1412</Words>
  <Application>Microsoft Office PowerPoint</Application>
  <PresentationFormat>Widescreen</PresentationFormat>
  <Paragraphs>185</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Storybuilding Neal Creative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Fraternal</dc:title>
  <dc:creator>Lomnitzer, Tyler</dc:creator>
  <cp:lastModifiedBy>McCaffrey, Thomas</cp:lastModifiedBy>
  <cp:revision>342</cp:revision>
  <cp:lastPrinted>2020-05-20T21:05:30Z</cp:lastPrinted>
  <dcterms:created xsi:type="dcterms:W3CDTF">2020-03-23T13:18:15Z</dcterms:created>
  <dcterms:modified xsi:type="dcterms:W3CDTF">2025-10-29T12:56:07Z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0x01010019C0D10ACBB27B4CAAB828CFF26DA66E</vt:lpwstr>
  </property>
</Properties>
</file>