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92" r:id="rId3"/>
  </p:sldMasterIdLst>
  <p:notesMasterIdLst>
    <p:notesMasterId r:id="rId21"/>
  </p:notesMasterIdLst>
  <p:sldIdLst>
    <p:sldId id="2553" r:id="rId4"/>
    <p:sldId id="2164" r:id="rId5"/>
    <p:sldId id="2542" r:id="rId6"/>
    <p:sldId id="2159" r:id="rId7"/>
    <p:sldId id="2550" r:id="rId8"/>
    <p:sldId id="2554" r:id="rId9"/>
    <p:sldId id="2559" r:id="rId10"/>
    <p:sldId id="2544" r:id="rId11"/>
    <p:sldId id="2560" r:id="rId12"/>
    <p:sldId id="2561" r:id="rId13"/>
    <p:sldId id="2569" r:id="rId14"/>
    <p:sldId id="2566" r:id="rId15"/>
    <p:sldId id="2567" r:id="rId16"/>
    <p:sldId id="2570" r:id="rId17"/>
    <p:sldId id="2571" r:id="rId18"/>
    <p:sldId id="2568" r:id="rId19"/>
    <p:sldId id="256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AA4714-E9C3-B19A-CE94-E8BB7421370B}" name="Harper, Lee A" initials="LH" userId="S::lee.harper@kofc.org::1a5052f2-a81f-4b37-97c0-dfeb1cf92cac" providerId="AD"/>
  <p188:author id="{E3FCF14A-669C-6923-47A0-B4FC8257F3D7}" name="Richardson, Quianna" initials="QR" userId="S::Quianna.Richardson@Kofc.Org::19257755-dd3e-404f-8052-665974dcfc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481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notesViewPr>
    <p:cSldViewPr snapToGrid="0">
      <p:cViewPr varScale="1">
        <p:scale>
          <a:sx n="81" d="100"/>
          <a:sy n="81" d="100"/>
        </p:scale>
        <p:origin x="397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8/10/relationships/authors" Target="author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A550D-8FE8-4796-AF52-3B1058CDE858}"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1ECA4-5F63-43C3-8292-10244817B2A1}" type="slidenum">
              <a:rPr lang="en-US" smtClean="0"/>
              <a:t>‹#›</a:t>
            </a:fld>
            <a:endParaRPr lang="en-US"/>
          </a:p>
        </p:txBody>
      </p:sp>
    </p:spTree>
    <p:extLst>
      <p:ext uri="{BB962C8B-B14F-4D97-AF65-F5344CB8AC3E}">
        <p14:creationId xmlns:p14="http://schemas.microsoft.com/office/powerpoint/2010/main" val="142078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93EB001-C805-A442-8F18-CFCF76154C5F}" type="slidenum">
              <a:rPr lang="en-US" smtClean="0"/>
              <a:t>1</a:t>
            </a:fld>
            <a:endParaRPr lang="en-US" dirty="0"/>
          </a:p>
        </p:txBody>
      </p:sp>
    </p:spTree>
    <p:extLst>
      <p:ext uri="{BB962C8B-B14F-4D97-AF65-F5344CB8AC3E}">
        <p14:creationId xmlns:p14="http://schemas.microsoft.com/office/powerpoint/2010/main" val="3962922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1ECA4-5F63-43C3-8292-10244817B2A1}" type="slidenum">
              <a:rPr lang="en-US" smtClean="0"/>
              <a:t>10</a:t>
            </a:fld>
            <a:endParaRPr lang="en-US"/>
          </a:p>
        </p:txBody>
      </p:sp>
    </p:spTree>
    <p:extLst>
      <p:ext uri="{BB962C8B-B14F-4D97-AF65-F5344CB8AC3E}">
        <p14:creationId xmlns:p14="http://schemas.microsoft.com/office/powerpoint/2010/main" val="431906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1ECA4-5F63-43C3-8292-10244817B2A1}" type="slidenum">
              <a:rPr lang="en-US" smtClean="0"/>
              <a:t>11</a:t>
            </a:fld>
            <a:endParaRPr lang="en-US"/>
          </a:p>
        </p:txBody>
      </p:sp>
    </p:spTree>
    <p:extLst>
      <p:ext uri="{BB962C8B-B14F-4D97-AF65-F5344CB8AC3E}">
        <p14:creationId xmlns:p14="http://schemas.microsoft.com/office/powerpoint/2010/main" val="352279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1ECA4-5F63-43C3-8292-10244817B2A1}" type="slidenum">
              <a:rPr lang="en-US" smtClean="0"/>
              <a:t>12</a:t>
            </a:fld>
            <a:endParaRPr lang="en-US"/>
          </a:p>
        </p:txBody>
      </p:sp>
    </p:spTree>
    <p:extLst>
      <p:ext uri="{BB962C8B-B14F-4D97-AF65-F5344CB8AC3E}">
        <p14:creationId xmlns:p14="http://schemas.microsoft.com/office/powerpoint/2010/main" val="3761382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1ECA4-5F63-43C3-8292-10244817B2A1}" type="slidenum">
              <a:rPr lang="en-US" smtClean="0"/>
              <a:t>13</a:t>
            </a:fld>
            <a:endParaRPr lang="en-US"/>
          </a:p>
        </p:txBody>
      </p:sp>
    </p:spTree>
    <p:extLst>
      <p:ext uri="{BB962C8B-B14F-4D97-AF65-F5344CB8AC3E}">
        <p14:creationId xmlns:p14="http://schemas.microsoft.com/office/powerpoint/2010/main" val="1513222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1ECA4-5F63-43C3-8292-10244817B2A1}" type="slidenum">
              <a:rPr lang="en-US" smtClean="0"/>
              <a:t>14</a:t>
            </a:fld>
            <a:endParaRPr lang="en-US"/>
          </a:p>
        </p:txBody>
      </p:sp>
    </p:spTree>
    <p:extLst>
      <p:ext uri="{BB962C8B-B14F-4D97-AF65-F5344CB8AC3E}">
        <p14:creationId xmlns:p14="http://schemas.microsoft.com/office/powerpoint/2010/main" val="423128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1ECA4-5F63-43C3-8292-10244817B2A1}" type="slidenum">
              <a:rPr lang="en-US" smtClean="0"/>
              <a:t>15</a:t>
            </a:fld>
            <a:endParaRPr lang="en-US"/>
          </a:p>
        </p:txBody>
      </p:sp>
    </p:spTree>
    <p:extLst>
      <p:ext uri="{BB962C8B-B14F-4D97-AF65-F5344CB8AC3E}">
        <p14:creationId xmlns:p14="http://schemas.microsoft.com/office/powerpoint/2010/main" val="51199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1ECA4-5F63-43C3-8292-10244817B2A1}" type="slidenum">
              <a:rPr lang="en-US" smtClean="0"/>
              <a:t>16</a:t>
            </a:fld>
            <a:endParaRPr lang="en-US"/>
          </a:p>
        </p:txBody>
      </p:sp>
    </p:spTree>
    <p:extLst>
      <p:ext uri="{BB962C8B-B14F-4D97-AF65-F5344CB8AC3E}">
        <p14:creationId xmlns:p14="http://schemas.microsoft.com/office/powerpoint/2010/main" val="549623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1ECA4-5F63-43C3-8292-10244817B2A1}" type="slidenum">
              <a:rPr lang="en-US" smtClean="0"/>
              <a:t>17</a:t>
            </a:fld>
            <a:endParaRPr lang="en-US"/>
          </a:p>
        </p:txBody>
      </p:sp>
    </p:spTree>
    <p:extLst>
      <p:ext uri="{BB962C8B-B14F-4D97-AF65-F5344CB8AC3E}">
        <p14:creationId xmlns:p14="http://schemas.microsoft.com/office/powerpoint/2010/main" val="4274262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1ECA4-5F63-43C3-8292-10244817B2A1}" type="slidenum">
              <a:rPr lang="en-US" smtClean="0"/>
              <a:t>2</a:t>
            </a:fld>
            <a:endParaRPr lang="en-US"/>
          </a:p>
        </p:txBody>
      </p:sp>
    </p:spTree>
    <p:extLst>
      <p:ext uri="{BB962C8B-B14F-4D97-AF65-F5344CB8AC3E}">
        <p14:creationId xmlns:p14="http://schemas.microsoft.com/office/powerpoint/2010/main" val="2217167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1ECA4-5F63-43C3-8292-10244817B2A1}" type="slidenum">
              <a:rPr lang="en-US" smtClean="0"/>
              <a:t>3</a:t>
            </a:fld>
            <a:endParaRPr lang="en-US"/>
          </a:p>
        </p:txBody>
      </p:sp>
    </p:spTree>
    <p:extLst>
      <p:ext uri="{BB962C8B-B14F-4D97-AF65-F5344CB8AC3E}">
        <p14:creationId xmlns:p14="http://schemas.microsoft.com/office/powerpoint/2010/main" val="531875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1ECA4-5F63-43C3-8292-10244817B2A1}" type="slidenum">
              <a:rPr lang="en-US" smtClean="0"/>
              <a:t>4</a:t>
            </a:fld>
            <a:endParaRPr lang="en-US"/>
          </a:p>
        </p:txBody>
      </p:sp>
    </p:spTree>
    <p:extLst>
      <p:ext uri="{BB962C8B-B14F-4D97-AF65-F5344CB8AC3E}">
        <p14:creationId xmlns:p14="http://schemas.microsoft.com/office/powerpoint/2010/main" val="3621704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1ECA4-5F63-43C3-8292-10244817B2A1}" type="slidenum">
              <a:rPr lang="en-US" smtClean="0"/>
              <a:t>5</a:t>
            </a:fld>
            <a:endParaRPr lang="en-US"/>
          </a:p>
        </p:txBody>
      </p:sp>
    </p:spTree>
    <p:extLst>
      <p:ext uri="{BB962C8B-B14F-4D97-AF65-F5344CB8AC3E}">
        <p14:creationId xmlns:p14="http://schemas.microsoft.com/office/powerpoint/2010/main" val="1721246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1ECA4-5F63-43C3-8292-10244817B2A1}" type="slidenum">
              <a:rPr lang="en-US" smtClean="0"/>
              <a:t>6</a:t>
            </a:fld>
            <a:endParaRPr lang="en-US"/>
          </a:p>
        </p:txBody>
      </p:sp>
    </p:spTree>
    <p:extLst>
      <p:ext uri="{BB962C8B-B14F-4D97-AF65-F5344CB8AC3E}">
        <p14:creationId xmlns:p14="http://schemas.microsoft.com/office/powerpoint/2010/main" val="2661604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1ECA4-5F63-43C3-8292-10244817B2A1}" type="slidenum">
              <a:rPr lang="en-US" smtClean="0"/>
              <a:t>7</a:t>
            </a:fld>
            <a:endParaRPr lang="en-US"/>
          </a:p>
        </p:txBody>
      </p:sp>
    </p:spTree>
    <p:extLst>
      <p:ext uri="{BB962C8B-B14F-4D97-AF65-F5344CB8AC3E}">
        <p14:creationId xmlns:p14="http://schemas.microsoft.com/office/powerpoint/2010/main" val="1148457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1ECA4-5F63-43C3-8292-10244817B2A1}" type="slidenum">
              <a:rPr lang="en-US" smtClean="0"/>
              <a:t>8</a:t>
            </a:fld>
            <a:endParaRPr lang="en-US"/>
          </a:p>
        </p:txBody>
      </p:sp>
    </p:spTree>
    <p:extLst>
      <p:ext uri="{BB962C8B-B14F-4D97-AF65-F5344CB8AC3E}">
        <p14:creationId xmlns:p14="http://schemas.microsoft.com/office/powerpoint/2010/main" val="796583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1ECA4-5F63-43C3-8292-10244817B2A1}" type="slidenum">
              <a:rPr lang="en-US" smtClean="0"/>
              <a:t>9</a:t>
            </a:fld>
            <a:endParaRPr lang="en-US"/>
          </a:p>
        </p:txBody>
      </p:sp>
    </p:spTree>
    <p:extLst>
      <p:ext uri="{BB962C8B-B14F-4D97-AF65-F5344CB8AC3E}">
        <p14:creationId xmlns:p14="http://schemas.microsoft.com/office/powerpoint/2010/main" val="4165576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7.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1.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5.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5.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E96C-0A7D-F64E-BCB7-2347B8578FEB}"/>
              </a:ext>
            </a:extLst>
          </p:cNvPr>
          <p:cNvSpPr>
            <a:spLocks noGrp="1"/>
          </p:cNvSpPr>
          <p:nvPr>
            <p:ph type="ctrTitle"/>
          </p:nvPr>
        </p:nvSpPr>
        <p:spPr>
          <a:xfrm>
            <a:off x="2103120" y="2473325"/>
            <a:ext cx="9593263" cy="1409563"/>
          </a:xfrm>
        </p:spPr>
        <p:txBody>
          <a:bodyPr anchor="ctr" anchorCtr="0"/>
          <a:lstStyle>
            <a:lvl1pPr algn="l">
              <a:lnSpc>
                <a:spcPct val="100000"/>
              </a:lnSpc>
              <a:defRPr sz="5400">
                <a:solidFill>
                  <a:schemeClr val="accent3"/>
                </a:solidFill>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8E38B81-F31B-034F-BD43-2965B3978D20}"/>
              </a:ext>
            </a:extLst>
          </p:cNvPr>
          <p:cNvSpPr>
            <a:spLocks noGrp="1"/>
          </p:cNvSpPr>
          <p:nvPr>
            <p:ph type="body" sz="quarter" idx="11"/>
          </p:nvPr>
        </p:nvSpPr>
        <p:spPr>
          <a:xfrm>
            <a:off x="2103120" y="5056188"/>
            <a:ext cx="3992880" cy="979487"/>
          </a:xfrm>
        </p:spPr>
        <p:txBody>
          <a:bodyPr/>
          <a:lstStyle>
            <a:lvl1pPr>
              <a:defRPr sz="1600">
                <a:solidFill>
                  <a:schemeClr val="bg1"/>
                </a:solidFill>
              </a:defRPr>
            </a:lvl1pPr>
            <a:lvl2pPr>
              <a:defRPr sz="1600">
                <a:solidFill>
                  <a:schemeClr val="accent3"/>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p:txBody>
      </p:sp>
      <p:pic>
        <p:nvPicPr>
          <p:cNvPr id="16" name="Graphic 15">
            <a:extLst>
              <a:ext uri="{FF2B5EF4-FFF2-40B4-BE49-F238E27FC236}">
                <a16:creationId xmlns:a16="http://schemas.microsoft.com/office/drawing/2014/main" id="{28FA75DF-F11E-4F4C-A0FE-DD668F1FF5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008879" cy="2331720"/>
          </a:xfrm>
          <a:prstGeom prst="rect">
            <a:avLst/>
          </a:prstGeom>
        </p:spPr>
      </p:pic>
    </p:spTree>
    <p:extLst>
      <p:ext uri="{BB962C8B-B14F-4D97-AF65-F5344CB8AC3E}">
        <p14:creationId xmlns:p14="http://schemas.microsoft.com/office/powerpoint/2010/main" val="479210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p:nvPr>
        </p:nvSpPr>
        <p:spPr>
          <a:xfrm>
            <a:off x="423864" y="457200"/>
            <a:ext cx="8507412" cy="1143000"/>
          </a:xfrm>
        </p:spPr>
        <p:txBody>
          <a:bodyPr/>
          <a:lstStyle>
            <a:lvl1pPr>
              <a:lnSpc>
                <a:spcPct val="100000"/>
              </a:lnSpc>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p:nvPr>
        </p:nvSpPr>
        <p:spPr>
          <a:xfrm>
            <a:off x="423863" y="1600199"/>
            <a:ext cx="5166360" cy="4435475"/>
          </a:xfrm>
        </p:spPr>
        <p:txBody>
          <a:bodyPr/>
          <a:lstStyle>
            <a:lvl1pPr>
              <a:lnSpc>
                <a:spcPct val="110000"/>
              </a:lnSpc>
              <a:defRPr sz="2000"/>
            </a:lvl1pPr>
            <a:lvl2pPr>
              <a:lnSpc>
                <a:spcPct val="110000"/>
              </a:lnSpc>
              <a:defRPr sz="2000"/>
            </a:lvl2pPr>
            <a:lvl3pPr>
              <a:lnSpc>
                <a:spcPct val="110000"/>
              </a:lnSpc>
              <a:defRPr sz="2000"/>
            </a:lvl3pPr>
            <a:lvl4pPr>
              <a:lnSpc>
                <a:spcPct val="110000"/>
              </a:lnSpc>
              <a:defRPr sz="2000"/>
            </a:lvl4pPr>
            <a:lvl5pPr>
              <a:lnSpc>
                <a:spcPct val="11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4255422-43FB-194B-85E8-F8436E39DDC5}"/>
              </a:ext>
            </a:extLst>
          </p:cNvPr>
          <p:cNvSpPr>
            <a:spLocks noGrp="1"/>
          </p:cNvSpPr>
          <p:nvPr>
            <p:ph sz="half" idx="2"/>
          </p:nvPr>
        </p:nvSpPr>
        <p:spPr>
          <a:xfrm>
            <a:off x="6096000" y="1600200"/>
            <a:ext cx="5166360" cy="4435475"/>
          </a:xfrm>
        </p:spPr>
        <p:txBody>
          <a:bodyPr/>
          <a:lstStyle>
            <a:lvl1pPr>
              <a:lnSpc>
                <a:spcPct val="110000"/>
              </a:lnSpc>
              <a:defRPr sz="2000"/>
            </a:lvl1pPr>
            <a:lvl2pPr>
              <a:lnSpc>
                <a:spcPct val="110000"/>
              </a:lnSpc>
              <a:defRPr sz="2000"/>
            </a:lvl2pPr>
            <a:lvl3pPr>
              <a:lnSpc>
                <a:spcPct val="110000"/>
              </a:lnSpc>
              <a:defRPr sz="2000"/>
            </a:lvl3pPr>
            <a:lvl4pPr>
              <a:lnSpc>
                <a:spcPct val="110000"/>
              </a:lnSpc>
              <a:defRPr sz="2000"/>
            </a:lvl4pPr>
            <a:lvl5pPr>
              <a:lnSpc>
                <a:spcPct val="11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D364EC-C876-5B4F-8AFE-049F9B99B280}"/>
              </a:ext>
            </a:extLst>
          </p:cNvPr>
          <p:cNvSpPr>
            <a:spLocks noGrp="1"/>
          </p:cNvSpPr>
          <p:nvPr>
            <p:ph type="ftr" sz="quarter" idx="11"/>
          </p:nvPr>
        </p:nvSpPr>
        <p:spPr/>
        <p:txBody>
          <a:bodyPr/>
          <a:lstStyle/>
          <a:p>
            <a:r>
              <a:rPr lang="en-US" dirty="0"/>
              <a:t>PowerPoint template guidelines and examples</a:t>
            </a:r>
          </a:p>
        </p:txBody>
      </p:sp>
      <p:sp>
        <p:nvSpPr>
          <p:cNvPr id="7" name="Slide Number Placeholder 6">
            <a:extLst>
              <a:ext uri="{FF2B5EF4-FFF2-40B4-BE49-F238E27FC236}">
                <a16:creationId xmlns:a16="http://schemas.microsoft.com/office/drawing/2014/main" id="{43F6ABD4-0ABC-FF4F-ABC8-D0DDECA16E64}"/>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1727409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p:nvPr>
        </p:nvSpPr>
        <p:spPr/>
        <p:txBody>
          <a:bodyPr/>
          <a:lstStyle>
            <a:lvl1pPr>
              <a:lnSpc>
                <a:spcPct val="100000"/>
              </a:lnSpc>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hasCustomPrompt="1"/>
          </p:nvPr>
        </p:nvSpPr>
        <p:spPr>
          <a:xfrm>
            <a:off x="423862" y="1600200"/>
            <a:ext cx="5166360" cy="453888"/>
          </a:xfrm>
        </p:spPr>
        <p:txBody>
          <a:bodyPr/>
          <a:lstStyle>
            <a:lvl1pPr>
              <a:lnSpc>
                <a:spcPct val="110000"/>
              </a:lnSpc>
              <a:defRPr sz="18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6" name="Footer Placeholder 5">
            <a:extLst>
              <a:ext uri="{FF2B5EF4-FFF2-40B4-BE49-F238E27FC236}">
                <a16:creationId xmlns:a16="http://schemas.microsoft.com/office/drawing/2014/main" id="{7DD364EC-C876-5B4F-8AFE-049F9B99B280}"/>
              </a:ext>
            </a:extLst>
          </p:cNvPr>
          <p:cNvSpPr>
            <a:spLocks noGrp="1"/>
          </p:cNvSpPr>
          <p:nvPr>
            <p:ph type="ftr" sz="quarter" idx="11"/>
          </p:nvPr>
        </p:nvSpPr>
        <p:spPr/>
        <p:txBody>
          <a:bodyPr/>
          <a:lstStyle/>
          <a:p>
            <a:r>
              <a:rPr lang="en-US" dirty="0"/>
              <a:t>PowerPoint template guidelines and examples</a:t>
            </a:r>
          </a:p>
        </p:txBody>
      </p:sp>
      <p:sp>
        <p:nvSpPr>
          <p:cNvPr id="7" name="Slide Number Placeholder 6">
            <a:extLst>
              <a:ext uri="{FF2B5EF4-FFF2-40B4-BE49-F238E27FC236}">
                <a16:creationId xmlns:a16="http://schemas.microsoft.com/office/drawing/2014/main" id="{43F6ABD4-0ABC-FF4F-ABC8-D0DDECA16E64}"/>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14" name="Content Placeholder 2">
            <a:extLst>
              <a:ext uri="{FF2B5EF4-FFF2-40B4-BE49-F238E27FC236}">
                <a16:creationId xmlns:a16="http://schemas.microsoft.com/office/drawing/2014/main" id="{B12097E7-25B9-8845-929D-D6AD3CAC196A}"/>
              </a:ext>
            </a:extLst>
          </p:cNvPr>
          <p:cNvSpPr>
            <a:spLocks noGrp="1"/>
          </p:cNvSpPr>
          <p:nvPr>
            <p:ph sz="half" idx="13" hasCustomPrompt="1"/>
          </p:nvPr>
        </p:nvSpPr>
        <p:spPr>
          <a:xfrm>
            <a:off x="423862" y="2473325"/>
            <a:ext cx="5166360" cy="3562350"/>
          </a:xfrm>
        </p:spPr>
        <p:txBody>
          <a:bodyPr/>
          <a:lstStyle>
            <a:lvl1pPr>
              <a:lnSpc>
                <a:spcPct val="114000"/>
              </a:lnSpc>
              <a:defRPr sz="1300"/>
            </a:lvl1pPr>
            <a:lvl2pPr>
              <a:lnSpc>
                <a:spcPct val="110000"/>
              </a:lnSpc>
              <a:defRPr sz="2000"/>
            </a:lvl2pPr>
            <a:lvl3pPr>
              <a:lnSpc>
                <a:spcPct val="110000"/>
              </a:lnSpc>
              <a:defRPr sz="2000"/>
            </a:lvl3pPr>
            <a:lvl4pPr>
              <a:lnSpc>
                <a:spcPct val="110000"/>
              </a:lnSpc>
              <a:defRPr sz="2000"/>
            </a:lvl4pPr>
            <a:lvl5pPr>
              <a:lnSpc>
                <a:spcPct val="110000"/>
              </a:lnSpc>
              <a:defRPr sz="20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0F972C97-6BF9-4F4C-B9E7-D33FD32C1927}"/>
              </a:ext>
            </a:extLst>
          </p:cNvPr>
          <p:cNvSpPr>
            <a:spLocks noGrp="1"/>
          </p:cNvSpPr>
          <p:nvPr>
            <p:ph sz="half" idx="14" hasCustomPrompt="1"/>
          </p:nvPr>
        </p:nvSpPr>
        <p:spPr>
          <a:xfrm>
            <a:off x="6095999" y="1600200"/>
            <a:ext cx="5166360" cy="453888"/>
          </a:xfrm>
        </p:spPr>
        <p:txBody>
          <a:bodyPr/>
          <a:lstStyle>
            <a:lvl1pPr>
              <a:lnSpc>
                <a:spcPct val="110000"/>
              </a:lnSpc>
              <a:defRPr sz="18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18" name="Content Placeholder 2">
            <a:extLst>
              <a:ext uri="{FF2B5EF4-FFF2-40B4-BE49-F238E27FC236}">
                <a16:creationId xmlns:a16="http://schemas.microsoft.com/office/drawing/2014/main" id="{E8EC568F-843A-3640-B1EF-2056F22F1820}"/>
              </a:ext>
            </a:extLst>
          </p:cNvPr>
          <p:cNvSpPr>
            <a:spLocks noGrp="1"/>
          </p:cNvSpPr>
          <p:nvPr>
            <p:ph sz="half" idx="15" hasCustomPrompt="1"/>
          </p:nvPr>
        </p:nvSpPr>
        <p:spPr>
          <a:xfrm>
            <a:off x="6095999" y="2473325"/>
            <a:ext cx="5166360" cy="3562350"/>
          </a:xfrm>
        </p:spPr>
        <p:txBody>
          <a:bodyPr/>
          <a:lstStyle>
            <a:lvl1pPr>
              <a:lnSpc>
                <a:spcPct val="114000"/>
              </a:lnSpc>
              <a:defRPr sz="1300"/>
            </a:lvl1pPr>
            <a:lvl2pPr>
              <a:lnSpc>
                <a:spcPct val="110000"/>
              </a:lnSpc>
              <a:defRPr sz="2000"/>
            </a:lvl2pPr>
            <a:lvl3pPr>
              <a:lnSpc>
                <a:spcPct val="110000"/>
              </a:lnSpc>
              <a:defRPr sz="2000"/>
            </a:lvl3pPr>
            <a:lvl4pPr>
              <a:lnSpc>
                <a:spcPct val="110000"/>
              </a:lnSpc>
              <a:defRPr sz="2000"/>
            </a:lvl4pPr>
            <a:lvl5pPr>
              <a:lnSpc>
                <a:spcPct val="110000"/>
              </a:lnSpc>
              <a:defRPr sz="200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7910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p:nvPr>
        </p:nvSpPr>
        <p:spPr/>
        <p:txBody>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hasCustomPrompt="1"/>
          </p:nvPr>
        </p:nvSpPr>
        <p:spPr>
          <a:xfrm>
            <a:off x="423863" y="1600200"/>
            <a:ext cx="3432041" cy="453888"/>
          </a:xfrm>
        </p:spPr>
        <p:txBody>
          <a:bodyPr/>
          <a:lstStyle>
            <a:lvl1pPr>
              <a:lnSpc>
                <a:spcPct val="110000"/>
              </a:lnSpc>
              <a:defRPr sz="13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6" name="Footer Placeholder 5">
            <a:extLst>
              <a:ext uri="{FF2B5EF4-FFF2-40B4-BE49-F238E27FC236}">
                <a16:creationId xmlns:a16="http://schemas.microsoft.com/office/drawing/2014/main" id="{7DD364EC-C876-5B4F-8AFE-049F9B99B280}"/>
              </a:ext>
            </a:extLst>
          </p:cNvPr>
          <p:cNvSpPr>
            <a:spLocks noGrp="1"/>
          </p:cNvSpPr>
          <p:nvPr>
            <p:ph type="ftr" sz="quarter" idx="11"/>
          </p:nvPr>
        </p:nvSpPr>
        <p:spPr/>
        <p:txBody>
          <a:bodyPr/>
          <a:lstStyle/>
          <a:p>
            <a:r>
              <a:rPr lang="en-US" dirty="0"/>
              <a:t>PowerPoint template guidelines and examples</a:t>
            </a:r>
          </a:p>
        </p:txBody>
      </p:sp>
      <p:sp>
        <p:nvSpPr>
          <p:cNvPr id="7" name="Slide Number Placeholder 6">
            <a:extLst>
              <a:ext uri="{FF2B5EF4-FFF2-40B4-BE49-F238E27FC236}">
                <a16:creationId xmlns:a16="http://schemas.microsoft.com/office/drawing/2014/main" id="{43F6ABD4-0ABC-FF4F-ABC8-D0DDECA16E64}"/>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14" name="Content Placeholder 2">
            <a:extLst>
              <a:ext uri="{FF2B5EF4-FFF2-40B4-BE49-F238E27FC236}">
                <a16:creationId xmlns:a16="http://schemas.microsoft.com/office/drawing/2014/main" id="{B12097E7-25B9-8845-929D-D6AD3CAC196A}"/>
              </a:ext>
            </a:extLst>
          </p:cNvPr>
          <p:cNvSpPr>
            <a:spLocks noGrp="1"/>
          </p:cNvSpPr>
          <p:nvPr>
            <p:ph sz="half" idx="13" hasCustomPrompt="1"/>
          </p:nvPr>
        </p:nvSpPr>
        <p:spPr>
          <a:xfrm>
            <a:off x="423863" y="2275840"/>
            <a:ext cx="3432041" cy="3759835"/>
          </a:xfrm>
        </p:spPr>
        <p:txBody>
          <a:bodyPr/>
          <a:lstStyle>
            <a:lvl1pPr>
              <a:lnSpc>
                <a:spcPct val="114000"/>
              </a:lnSpc>
              <a:defRPr sz="1300"/>
            </a:lvl1pPr>
            <a:lvl2pPr>
              <a:lnSpc>
                <a:spcPct val="110000"/>
              </a:lnSpc>
              <a:defRPr sz="1600"/>
            </a:lvl2pPr>
            <a:lvl3pPr>
              <a:lnSpc>
                <a:spcPct val="110000"/>
              </a:lnSpc>
              <a:defRPr sz="1600"/>
            </a:lvl3pPr>
            <a:lvl4pPr>
              <a:lnSpc>
                <a:spcPct val="110000"/>
              </a:lnSpc>
              <a:defRPr sz="1600"/>
            </a:lvl4pPr>
            <a:lvl5pPr>
              <a:lnSpc>
                <a:spcPct val="110000"/>
              </a:lnSpc>
              <a:defRPr sz="16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0F972C97-6BF9-4F4C-B9E7-D33FD32C1927}"/>
              </a:ext>
            </a:extLst>
          </p:cNvPr>
          <p:cNvSpPr>
            <a:spLocks noGrp="1"/>
          </p:cNvSpPr>
          <p:nvPr>
            <p:ph sz="half" idx="14" hasCustomPrompt="1"/>
          </p:nvPr>
        </p:nvSpPr>
        <p:spPr>
          <a:xfrm>
            <a:off x="4379979" y="1600200"/>
            <a:ext cx="3432041" cy="453888"/>
          </a:xfrm>
        </p:spPr>
        <p:txBody>
          <a:bodyPr/>
          <a:lstStyle>
            <a:lvl1pPr>
              <a:lnSpc>
                <a:spcPct val="110000"/>
              </a:lnSpc>
              <a:defRPr sz="13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18" name="Content Placeholder 2">
            <a:extLst>
              <a:ext uri="{FF2B5EF4-FFF2-40B4-BE49-F238E27FC236}">
                <a16:creationId xmlns:a16="http://schemas.microsoft.com/office/drawing/2014/main" id="{E8EC568F-843A-3640-B1EF-2056F22F1820}"/>
              </a:ext>
            </a:extLst>
          </p:cNvPr>
          <p:cNvSpPr>
            <a:spLocks noGrp="1"/>
          </p:cNvSpPr>
          <p:nvPr>
            <p:ph sz="half" idx="15" hasCustomPrompt="1"/>
          </p:nvPr>
        </p:nvSpPr>
        <p:spPr>
          <a:xfrm>
            <a:off x="4379979" y="2275840"/>
            <a:ext cx="3432041" cy="3759835"/>
          </a:xfrm>
        </p:spPr>
        <p:txBody>
          <a:bodyPr/>
          <a:lstStyle>
            <a:lvl1pPr>
              <a:lnSpc>
                <a:spcPct val="114000"/>
              </a:lnSpc>
              <a:defRPr sz="1300"/>
            </a:lvl1pPr>
            <a:lvl2pPr>
              <a:lnSpc>
                <a:spcPct val="110000"/>
              </a:lnSpc>
              <a:defRPr sz="1600"/>
            </a:lvl2pPr>
            <a:lvl3pPr>
              <a:lnSpc>
                <a:spcPct val="110000"/>
              </a:lnSpc>
              <a:defRPr sz="1600"/>
            </a:lvl3pPr>
            <a:lvl4pPr>
              <a:lnSpc>
                <a:spcPct val="110000"/>
              </a:lnSpc>
              <a:defRPr sz="1600"/>
            </a:lvl4pPr>
            <a:lvl5pPr>
              <a:lnSpc>
                <a:spcPct val="110000"/>
              </a:lnSpc>
              <a:defRPr sz="16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6ECD0AAB-AFC2-4A4D-90BF-C7E41ACCC098}"/>
              </a:ext>
            </a:extLst>
          </p:cNvPr>
          <p:cNvSpPr>
            <a:spLocks noGrp="1"/>
          </p:cNvSpPr>
          <p:nvPr>
            <p:ph sz="half" idx="16" hasCustomPrompt="1"/>
          </p:nvPr>
        </p:nvSpPr>
        <p:spPr>
          <a:xfrm>
            <a:off x="8332922" y="1600200"/>
            <a:ext cx="3432041" cy="453888"/>
          </a:xfrm>
        </p:spPr>
        <p:txBody>
          <a:bodyPr/>
          <a:lstStyle>
            <a:lvl1pPr>
              <a:lnSpc>
                <a:spcPct val="110000"/>
              </a:lnSpc>
              <a:defRPr sz="13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20" name="Content Placeholder 2">
            <a:extLst>
              <a:ext uri="{FF2B5EF4-FFF2-40B4-BE49-F238E27FC236}">
                <a16:creationId xmlns:a16="http://schemas.microsoft.com/office/drawing/2014/main" id="{DD89DB9A-6DEB-3D42-8715-9016729754A1}"/>
              </a:ext>
            </a:extLst>
          </p:cNvPr>
          <p:cNvSpPr>
            <a:spLocks noGrp="1"/>
          </p:cNvSpPr>
          <p:nvPr>
            <p:ph sz="half" idx="17" hasCustomPrompt="1"/>
          </p:nvPr>
        </p:nvSpPr>
        <p:spPr>
          <a:xfrm>
            <a:off x="8332922" y="2275840"/>
            <a:ext cx="3432041" cy="3759835"/>
          </a:xfrm>
        </p:spPr>
        <p:txBody>
          <a:bodyPr/>
          <a:lstStyle>
            <a:lvl1pPr>
              <a:lnSpc>
                <a:spcPct val="114000"/>
              </a:lnSpc>
              <a:defRPr sz="1300"/>
            </a:lvl1pPr>
            <a:lvl2pPr>
              <a:lnSpc>
                <a:spcPct val="110000"/>
              </a:lnSpc>
              <a:defRPr sz="1600"/>
            </a:lvl2pPr>
            <a:lvl3pPr>
              <a:lnSpc>
                <a:spcPct val="110000"/>
              </a:lnSpc>
              <a:defRPr sz="1600"/>
            </a:lvl3pPr>
            <a:lvl4pPr>
              <a:lnSpc>
                <a:spcPct val="110000"/>
              </a:lnSpc>
              <a:defRPr sz="1600"/>
            </a:lvl4pPr>
            <a:lvl5pPr>
              <a:lnSpc>
                <a:spcPct val="110000"/>
              </a:lnSpc>
              <a:defRPr sz="160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7761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hasCustomPrompt="1"/>
          </p:nvPr>
        </p:nvSpPr>
        <p:spPr>
          <a:xfrm>
            <a:off x="423864" y="1600200"/>
            <a:ext cx="2557876" cy="453888"/>
          </a:xfrm>
        </p:spPr>
        <p:txBody>
          <a:bodyPr/>
          <a:lstStyle>
            <a:lvl1pPr>
              <a:lnSpc>
                <a:spcPct val="110000"/>
              </a:lnSpc>
              <a:defRPr sz="14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6" name="Footer Placeholder 5">
            <a:extLst>
              <a:ext uri="{FF2B5EF4-FFF2-40B4-BE49-F238E27FC236}">
                <a16:creationId xmlns:a16="http://schemas.microsoft.com/office/drawing/2014/main" id="{7DD364EC-C876-5B4F-8AFE-049F9B99B280}"/>
              </a:ext>
            </a:extLst>
          </p:cNvPr>
          <p:cNvSpPr>
            <a:spLocks noGrp="1"/>
          </p:cNvSpPr>
          <p:nvPr>
            <p:ph type="ftr" sz="quarter" idx="11"/>
          </p:nvPr>
        </p:nvSpPr>
        <p:spPr/>
        <p:txBody>
          <a:bodyPr/>
          <a:lstStyle/>
          <a:p>
            <a:r>
              <a:rPr lang="en-US" dirty="0"/>
              <a:t>PowerPoint template guidelines and examples</a:t>
            </a:r>
          </a:p>
        </p:txBody>
      </p:sp>
      <p:sp>
        <p:nvSpPr>
          <p:cNvPr id="7" name="Slide Number Placeholder 6">
            <a:extLst>
              <a:ext uri="{FF2B5EF4-FFF2-40B4-BE49-F238E27FC236}">
                <a16:creationId xmlns:a16="http://schemas.microsoft.com/office/drawing/2014/main" id="{43F6ABD4-0ABC-FF4F-ABC8-D0DDECA16E64}"/>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14" name="Content Placeholder 2">
            <a:extLst>
              <a:ext uri="{FF2B5EF4-FFF2-40B4-BE49-F238E27FC236}">
                <a16:creationId xmlns:a16="http://schemas.microsoft.com/office/drawing/2014/main" id="{B12097E7-25B9-8845-929D-D6AD3CAC196A}"/>
              </a:ext>
            </a:extLst>
          </p:cNvPr>
          <p:cNvSpPr>
            <a:spLocks noGrp="1"/>
          </p:cNvSpPr>
          <p:nvPr>
            <p:ph sz="half" idx="13" hasCustomPrompt="1"/>
          </p:nvPr>
        </p:nvSpPr>
        <p:spPr>
          <a:xfrm>
            <a:off x="423864" y="2275840"/>
            <a:ext cx="2557876" cy="3759835"/>
          </a:xfrm>
        </p:spPr>
        <p:txBody>
          <a:bodyPr/>
          <a:lstStyle>
            <a:lvl1pPr>
              <a:lnSpc>
                <a:spcPct val="114000"/>
              </a:lnSpc>
              <a:defRPr sz="1300"/>
            </a:lvl1pPr>
            <a:lvl2pPr>
              <a:lnSpc>
                <a:spcPct val="110000"/>
              </a:lnSpc>
              <a:defRPr sz="1600"/>
            </a:lvl2pPr>
            <a:lvl3pPr>
              <a:lnSpc>
                <a:spcPct val="110000"/>
              </a:lnSpc>
              <a:defRPr sz="1600"/>
            </a:lvl3pPr>
            <a:lvl4pPr>
              <a:lnSpc>
                <a:spcPct val="110000"/>
              </a:lnSpc>
              <a:defRPr sz="1600"/>
            </a:lvl4pPr>
            <a:lvl5pPr>
              <a:lnSpc>
                <a:spcPct val="110000"/>
              </a:lnSpc>
              <a:defRPr sz="16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D584B4E0-1D45-7F4C-8B69-040A643953F9}"/>
              </a:ext>
            </a:extLst>
          </p:cNvPr>
          <p:cNvSpPr>
            <a:spLocks noGrp="1"/>
          </p:cNvSpPr>
          <p:nvPr>
            <p:ph sz="half" idx="14" hasCustomPrompt="1"/>
          </p:nvPr>
        </p:nvSpPr>
        <p:spPr>
          <a:xfrm>
            <a:off x="3276600" y="1600200"/>
            <a:ext cx="2557876" cy="453888"/>
          </a:xfrm>
        </p:spPr>
        <p:txBody>
          <a:bodyPr/>
          <a:lstStyle>
            <a:lvl1pPr>
              <a:lnSpc>
                <a:spcPct val="110000"/>
              </a:lnSpc>
              <a:defRPr sz="14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13" name="Content Placeholder 2">
            <a:extLst>
              <a:ext uri="{FF2B5EF4-FFF2-40B4-BE49-F238E27FC236}">
                <a16:creationId xmlns:a16="http://schemas.microsoft.com/office/drawing/2014/main" id="{EF605304-DBCD-3748-85C6-A5E16B775F69}"/>
              </a:ext>
            </a:extLst>
          </p:cNvPr>
          <p:cNvSpPr>
            <a:spLocks noGrp="1"/>
          </p:cNvSpPr>
          <p:nvPr>
            <p:ph sz="half" idx="15" hasCustomPrompt="1"/>
          </p:nvPr>
        </p:nvSpPr>
        <p:spPr>
          <a:xfrm>
            <a:off x="3276600" y="2275840"/>
            <a:ext cx="2557876" cy="3759835"/>
          </a:xfrm>
        </p:spPr>
        <p:txBody>
          <a:bodyPr/>
          <a:lstStyle>
            <a:lvl1pPr>
              <a:lnSpc>
                <a:spcPct val="114000"/>
              </a:lnSpc>
              <a:defRPr sz="1300"/>
            </a:lvl1pPr>
            <a:lvl2pPr>
              <a:lnSpc>
                <a:spcPct val="110000"/>
              </a:lnSpc>
              <a:defRPr sz="1600"/>
            </a:lvl2pPr>
            <a:lvl3pPr>
              <a:lnSpc>
                <a:spcPct val="110000"/>
              </a:lnSpc>
              <a:defRPr sz="1600"/>
            </a:lvl3pPr>
            <a:lvl4pPr>
              <a:lnSpc>
                <a:spcPct val="110000"/>
              </a:lnSpc>
              <a:defRPr sz="1600"/>
            </a:lvl4pPr>
            <a:lvl5pPr>
              <a:lnSpc>
                <a:spcPct val="110000"/>
              </a:lnSpc>
              <a:defRPr sz="16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2C47CF12-2E39-E641-887C-6F609AC11D46}"/>
              </a:ext>
            </a:extLst>
          </p:cNvPr>
          <p:cNvSpPr>
            <a:spLocks noGrp="1"/>
          </p:cNvSpPr>
          <p:nvPr>
            <p:ph sz="half" idx="16" hasCustomPrompt="1"/>
          </p:nvPr>
        </p:nvSpPr>
        <p:spPr>
          <a:xfrm>
            <a:off x="6096000" y="1600200"/>
            <a:ext cx="2557876" cy="453888"/>
          </a:xfrm>
        </p:spPr>
        <p:txBody>
          <a:bodyPr/>
          <a:lstStyle>
            <a:lvl1pPr>
              <a:lnSpc>
                <a:spcPct val="110000"/>
              </a:lnSpc>
              <a:defRPr sz="14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16" name="Content Placeholder 2">
            <a:extLst>
              <a:ext uri="{FF2B5EF4-FFF2-40B4-BE49-F238E27FC236}">
                <a16:creationId xmlns:a16="http://schemas.microsoft.com/office/drawing/2014/main" id="{79D94CEF-1056-8242-A962-7A37EEC93484}"/>
              </a:ext>
            </a:extLst>
          </p:cNvPr>
          <p:cNvSpPr>
            <a:spLocks noGrp="1"/>
          </p:cNvSpPr>
          <p:nvPr>
            <p:ph sz="half" idx="17" hasCustomPrompt="1"/>
          </p:nvPr>
        </p:nvSpPr>
        <p:spPr>
          <a:xfrm>
            <a:off x="6096000" y="2275840"/>
            <a:ext cx="2557876" cy="3759835"/>
          </a:xfrm>
        </p:spPr>
        <p:txBody>
          <a:bodyPr/>
          <a:lstStyle>
            <a:lvl1pPr>
              <a:lnSpc>
                <a:spcPct val="114000"/>
              </a:lnSpc>
              <a:defRPr sz="1300"/>
            </a:lvl1pPr>
            <a:lvl2pPr>
              <a:lnSpc>
                <a:spcPct val="110000"/>
              </a:lnSpc>
              <a:defRPr sz="1600"/>
            </a:lvl2pPr>
            <a:lvl3pPr>
              <a:lnSpc>
                <a:spcPct val="110000"/>
              </a:lnSpc>
              <a:defRPr sz="1600"/>
            </a:lvl3pPr>
            <a:lvl4pPr>
              <a:lnSpc>
                <a:spcPct val="110000"/>
              </a:lnSpc>
              <a:defRPr sz="1600"/>
            </a:lvl4pPr>
            <a:lvl5pPr>
              <a:lnSpc>
                <a:spcPct val="110000"/>
              </a:lnSpc>
              <a:defRPr sz="16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78BBF703-53D6-0B4A-9C09-3F32B97C3218}"/>
              </a:ext>
            </a:extLst>
          </p:cNvPr>
          <p:cNvSpPr>
            <a:spLocks noGrp="1"/>
          </p:cNvSpPr>
          <p:nvPr>
            <p:ph sz="half" idx="18" hasCustomPrompt="1"/>
          </p:nvPr>
        </p:nvSpPr>
        <p:spPr>
          <a:xfrm>
            <a:off x="8915400" y="1600200"/>
            <a:ext cx="2557876" cy="453888"/>
          </a:xfrm>
        </p:spPr>
        <p:txBody>
          <a:bodyPr/>
          <a:lstStyle>
            <a:lvl1pPr>
              <a:lnSpc>
                <a:spcPct val="110000"/>
              </a:lnSpc>
              <a:defRPr sz="14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22" name="Content Placeholder 2">
            <a:extLst>
              <a:ext uri="{FF2B5EF4-FFF2-40B4-BE49-F238E27FC236}">
                <a16:creationId xmlns:a16="http://schemas.microsoft.com/office/drawing/2014/main" id="{F41794F8-3551-B348-A439-E14CD5D02352}"/>
              </a:ext>
            </a:extLst>
          </p:cNvPr>
          <p:cNvSpPr>
            <a:spLocks noGrp="1"/>
          </p:cNvSpPr>
          <p:nvPr>
            <p:ph sz="half" idx="19" hasCustomPrompt="1"/>
          </p:nvPr>
        </p:nvSpPr>
        <p:spPr>
          <a:xfrm>
            <a:off x="8915400" y="2275840"/>
            <a:ext cx="2557876" cy="3759835"/>
          </a:xfrm>
        </p:spPr>
        <p:txBody>
          <a:bodyPr/>
          <a:lstStyle>
            <a:lvl1pPr>
              <a:lnSpc>
                <a:spcPct val="114000"/>
              </a:lnSpc>
              <a:defRPr sz="1300"/>
            </a:lvl1pPr>
            <a:lvl2pPr>
              <a:lnSpc>
                <a:spcPct val="110000"/>
              </a:lnSpc>
              <a:defRPr sz="1600"/>
            </a:lvl2pPr>
            <a:lvl3pPr>
              <a:lnSpc>
                <a:spcPct val="110000"/>
              </a:lnSpc>
              <a:defRPr sz="1600"/>
            </a:lvl3pPr>
            <a:lvl4pPr>
              <a:lnSpc>
                <a:spcPct val="110000"/>
              </a:lnSpc>
              <a:defRPr sz="1600"/>
            </a:lvl4pPr>
            <a:lvl5pPr>
              <a:lnSpc>
                <a:spcPct val="110000"/>
              </a:lnSpc>
              <a:defRPr sz="160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7498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8527-6C2B-6247-9837-1856F62CDDA9}"/>
              </a:ext>
            </a:extLst>
          </p:cNvPr>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2F247A43-8481-0748-AEC6-222B870041CF}"/>
              </a:ext>
            </a:extLst>
          </p:cNvPr>
          <p:cNvSpPr>
            <a:spLocks noGrp="1"/>
          </p:cNvSpPr>
          <p:nvPr>
            <p:ph type="ftr" sz="quarter" idx="11"/>
          </p:nvPr>
        </p:nvSpPr>
        <p:spPr/>
        <p:txBody>
          <a:bodyPr/>
          <a:lstStyle/>
          <a:p>
            <a:r>
              <a:rPr lang="en-US" dirty="0"/>
              <a:t>PowerPoint template guidelines and examples</a:t>
            </a:r>
          </a:p>
        </p:txBody>
      </p:sp>
      <p:sp>
        <p:nvSpPr>
          <p:cNvPr id="5" name="Slide Number Placeholder 4">
            <a:extLst>
              <a:ext uri="{FF2B5EF4-FFF2-40B4-BE49-F238E27FC236}">
                <a16:creationId xmlns:a16="http://schemas.microsoft.com/office/drawing/2014/main" id="{027B0E34-6E3B-5146-AEDC-9C6CCE3422C2}"/>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6" name="Picture 5" descr="A close up of a sign&#10;&#10;Description automatically generated">
            <a:extLst>
              <a:ext uri="{FF2B5EF4-FFF2-40B4-BE49-F238E27FC236}">
                <a16:creationId xmlns:a16="http://schemas.microsoft.com/office/drawing/2014/main" id="{B9167EF6-A93D-2543-B241-EE0111CCAC6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2049761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1F05DC-57BE-E946-ACEC-70A005A19E20}"/>
              </a:ext>
            </a:extLst>
          </p:cNvPr>
          <p:cNvSpPr>
            <a:spLocks noGrp="1"/>
          </p:cNvSpPr>
          <p:nvPr>
            <p:ph type="ftr" sz="quarter" idx="11"/>
          </p:nvPr>
        </p:nvSpPr>
        <p:spPr/>
        <p:txBody>
          <a:bodyPr/>
          <a:lstStyle/>
          <a:p>
            <a:r>
              <a:rPr lang="en-US" dirty="0"/>
              <a:t>PowerPoint template guidelines and examples</a:t>
            </a:r>
          </a:p>
        </p:txBody>
      </p:sp>
      <p:sp>
        <p:nvSpPr>
          <p:cNvPr id="4" name="Slide Number Placeholder 3">
            <a:extLst>
              <a:ext uri="{FF2B5EF4-FFF2-40B4-BE49-F238E27FC236}">
                <a16:creationId xmlns:a16="http://schemas.microsoft.com/office/drawing/2014/main" id="{6FD2F1B7-49EE-D74A-96E1-B63099A07851}"/>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5" name="Picture 4" descr="A close up of a sign&#10;&#10;Description automatically generated">
            <a:extLst>
              <a:ext uri="{FF2B5EF4-FFF2-40B4-BE49-F238E27FC236}">
                <a16:creationId xmlns:a16="http://schemas.microsoft.com/office/drawing/2014/main" id="{2090C932-B62F-914B-BC4D-AE7D66916732}"/>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2035813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p:nvPr>
        </p:nvSpPr>
        <p:spPr/>
        <p:txBody>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p:nvPr>
        </p:nvSpPr>
        <p:spPr>
          <a:xfrm>
            <a:off x="423863" y="1600199"/>
            <a:ext cx="5166360" cy="4435475"/>
          </a:xfrm>
        </p:spPr>
        <p:txBody>
          <a:bodyPr/>
          <a:lstStyle>
            <a:lvl1pPr>
              <a:lnSpc>
                <a:spcPct val="110000"/>
              </a:lnSpc>
              <a:defRPr sz="2000"/>
            </a:lvl1pPr>
            <a:lvl2pPr>
              <a:lnSpc>
                <a:spcPct val="110000"/>
              </a:lnSpc>
              <a:defRPr sz="2000"/>
            </a:lvl2pPr>
            <a:lvl3pPr>
              <a:lnSpc>
                <a:spcPct val="110000"/>
              </a:lnSpc>
              <a:defRPr sz="2000"/>
            </a:lvl3pPr>
            <a:lvl4pPr>
              <a:lnSpc>
                <a:spcPct val="110000"/>
              </a:lnSpc>
              <a:defRPr sz="2000"/>
            </a:lvl4pPr>
            <a:lvl5pPr>
              <a:lnSpc>
                <a:spcPct val="11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4255422-43FB-194B-85E8-F8436E39DDC5}"/>
              </a:ext>
            </a:extLst>
          </p:cNvPr>
          <p:cNvSpPr>
            <a:spLocks noGrp="1"/>
          </p:cNvSpPr>
          <p:nvPr>
            <p:ph sz="half" idx="2"/>
          </p:nvPr>
        </p:nvSpPr>
        <p:spPr>
          <a:xfrm>
            <a:off x="6096000" y="1600201"/>
            <a:ext cx="5166360" cy="3448878"/>
          </a:xfrm>
        </p:spPr>
        <p:txBody>
          <a:bodyPr/>
          <a:lstStyle>
            <a:lvl1pPr>
              <a:lnSpc>
                <a:spcPct val="110000"/>
              </a:lnSpc>
              <a:defRPr sz="2000"/>
            </a:lvl1pPr>
            <a:lvl2pPr>
              <a:lnSpc>
                <a:spcPct val="110000"/>
              </a:lnSpc>
              <a:defRPr sz="2000"/>
            </a:lvl2pPr>
            <a:lvl3pPr>
              <a:lnSpc>
                <a:spcPct val="110000"/>
              </a:lnSpc>
              <a:defRPr sz="2000"/>
            </a:lvl3pPr>
            <a:lvl4pPr>
              <a:lnSpc>
                <a:spcPct val="110000"/>
              </a:lnSpc>
              <a:defRPr sz="2000"/>
            </a:lvl4pPr>
            <a:lvl5pPr>
              <a:lnSpc>
                <a:spcPct val="11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D364EC-C876-5B4F-8AFE-049F9B99B280}"/>
              </a:ext>
            </a:extLst>
          </p:cNvPr>
          <p:cNvSpPr>
            <a:spLocks noGrp="1"/>
          </p:cNvSpPr>
          <p:nvPr>
            <p:ph type="ftr" sz="quarter" idx="11"/>
          </p:nvPr>
        </p:nvSpPr>
        <p:spPr/>
        <p:txBody>
          <a:bodyPr/>
          <a:lstStyle/>
          <a:p>
            <a:r>
              <a:rPr lang="en-US" dirty="0"/>
              <a:t>PowerPoint template guidelines and examples</a:t>
            </a:r>
          </a:p>
        </p:txBody>
      </p:sp>
      <p:sp>
        <p:nvSpPr>
          <p:cNvPr id="7" name="Slide Number Placeholder 6">
            <a:extLst>
              <a:ext uri="{FF2B5EF4-FFF2-40B4-BE49-F238E27FC236}">
                <a16:creationId xmlns:a16="http://schemas.microsoft.com/office/drawing/2014/main" id="{43F6ABD4-0ABC-FF4F-ABC8-D0DDECA16E64}"/>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9" name="Text Placeholder 8">
            <a:extLst>
              <a:ext uri="{FF2B5EF4-FFF2-40B4-BE49-F238E27FC236}">
                <a16:creationId xmlns:a16="http://schemas.microsoft.com/office/drawing/2014/main" id="{D2A95606-80F0-B145-8C9E-6F641430B46D}"/>
              </a:ext>
            </a:extLst>
          </p:cNvPr>
          <p:cNvSpPr>
            <a:spLocks noGrp="1"/>
          </p:cNvSpPr>
          <p:nvPr>
            <p:ph type="body" sz="quarter" idx="13"/>
          </p:nvPr>
        </p:nvSpPr>
        <p:spPr>
          <a:xfrm>
            <a:off x="6096000" y="5300870"/>
            <a:ext cx="5181600" cy="734805"/>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2253495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2F146D1-959D-114E-A46D-D04F93BF9644}"/>
              </a:ext>
            </a:extLst>
          </p:cNvPr>
          <p:cNvSpPr>
            <a:spLocks noGrp="1"/>
          </p:cNvSpPr>
          <p:nvPr>
            <p:ph type="pic" idx="1"/>
          </p:nvPr>
        </p:nvSpPr>
        <p:spPr>
          <a:xfrm>
            <a:off x="5410201" y="1"/>
            <a:ext cx="6781800" cy="6858000"/>
          </a:xfrm>
          <a:custGeom>
            <a:avLst/>
            <a:gdLst>
              <a:gd name="connsiteX0" fmla="*/ 6781799 w 6781800"/>
              <a:gd name="connsiteY0" fmla="*/ 0 h 6858000"/>
              <a:gd name="connsiteX1" fmla="*/ 6781800 w 6781800"/>
              <a:gd name="connsiteY1" fmla="*/ 0 h 6858000"/>
              <a:gd name="connsiteX2" fmla="*/ 6781800 w 6781800"/>
              <a:gd name="connsiteY2" fmla="*/ 6858000 h 6858000"/>
              <a:gd name="connsiteX3" fmla="*/ 0 w 6781800"/>
              <a:gd name="connsiteY3" fmla="*/ 6858000 h 6858000"/>
              <a:gd name="connsiteX4" fmla="*/ 0 w 6781800"/>
              <a:gd name="connsiteY4" fmla="*/ 6857999 h 6858000"/>
              <a:gd name="connsiteX5" fmla="*/ 3521073 w 6781800"/>
              <a:gd name="connsiteY5" fmla="*/ 6857999 h 6858000"/>
              <a:gd name="connsiteX6" fmla="*/ 92966 w 6781800"/>
              <a:gd name="connsiteY6" fmla="*/ 3429001 h 6858000"/>
              <a:gd name="connsiteX7" fmla="*/ 3521074 w 6781800"/>
              <a:gd name="connsiteY7" fmla="*/ 1 h 6858000"/>
              <a:gd name="connsiteX8" fmla="*/ 3521074 w 6781800"/>
              <a:gd name="connsiteY8" fmla="*/ 6857999 h 6858000"/>
              <a:gd name="connsiteX9" fmla="*/ 3521075 w 6781800"/>
              <a:gd name="connsiteY9" fmla="*/ 1 h 6858000"/>
              <a:gd name="connsiteX10" fmla="*/ 6781799 w 678180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1800" h="6858000">
                <a:moveTo>
                  <a:pt x="6781799" y="0"/>
                </a:moveTo>
                <a:lnTo>
                  <a:pt x="6781800" y="0"/>
                </a:lnTo>
                <a:lnTo>
                  <a:pt x="6781800" y="6858000"/>
                </a:lnTo>
                <a:lnTo>
                  <a:pt x="0" y="6858000"/>
                </a:lnTo>
                <a:lnTo>
                  <a:pt x="0" y="6857999"/>
                </a:lnTo>
                <a:lnTo>
                  <a:pt x="3521073" y="6857999"/>
                </a:lnTo>
                <a:lnTo>
                  <a:pt x="92966" y="3429001"/>
                </a:lnTo>
                <a:lnTo>
                  <a:pt x="3521074" y="1"/>
                </a:lnTo>
                <a:lnTo>
                  <a:pt x="3521074" y="6857999"/>
                </a:lnTo>
                <a:lnTo>
                  <a:pt x="3521075" y="1"/>
                </a:lnTo>
                <a:lnTo>
                  <a:pt x="6781799" y="1"/>
                </a:lnTo>
                <a:close/>
              </a:path>
            </a:pathLst>
          </a:custGeom>
          <a:solidFill>
            <a:schemeClr val="bg1">
              <a:lumMod val="95000"/>
            </a:schemeClr>
          </a:solidFill>
        </p:spPr>
        <p:txBody>
          <a:bodyPr wrap="square" anchor="ctr" anchorCtr="1">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a:extLst>
              <a:ext uri="{FF2B5EF4-FFF2-40B4-BE49-F238E27FC236}">
                <a16:creationId xmlns:a16="http://schemas.microsoft.com/office/drawing/2014/main" id="{7483B959-E98A-944D-9E81-4195C8953A73}"/>
              </a:ext>
            </a:extLst>
          </p:cNvPr>
          <p:cNvSpPr>
            <a:spLocks noGrp="1"/>
          </p:cNvSpPr>
          <p:nvPr>
            <p:ph type="ftr" sz="quarter" idx="11"/>
          </p:nvPr>
        </p:nvSpPr>
        <p:spPr/>
        <p:txBody>
          <a:bodyPr/>
          <a:lstStyle>
            <a:lvl1pPr>
              <a:defRPr>
                <a:solidFill>
                  <a:schemeClr val="bg2"/>
                </a:solidFill>
              </a:defRPr>
            </a:lvl1pPr>
          </a:lstStyle>
          <a:p>
            <a:r>
              <a:rPr lang="en-US" dirty="0"/>
              <a:t>PowerPoint template guidelines and examples</a:t>
            </a:r>
          </a:p>
        </p:txBody>
      </p:sp>
      <p:sp>
        <p:nvSpPr>
          <p:cNvPr id="7" name="Slide Number Placeholder 6">
            <a:extLst>
              <a:ext uri="{FF2B5EF4-FFF2-40B4-BE49-F238E27FC236}">
                <a16:creationId xmlns:a16="http://schemas.microsoft.com/office/drawing/2014/main" id="{69C2D432-1D55-CC48-BC16-EFAB7BF6B2E9}"/>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DCDB488C-E165-D147-B1F5-B55A82097E1B}"/>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2" name="Title 1">
            <a:extLst>
              <a:ext uri="{FF2B5EF4-FFF2-40B4-BE49-F238E27FC236}">
                <a16:creationId xmlns:a16="http://schemas.microsoft.com/office/drawing/2014/main" id="{B4131784-3267-9C4E-9818-D1EC22730AD9}"/>
              </a:ext>
            </a:extLst>
          </p:cNvPr>
          <p:cNvSpPr>
            <a:spLocks noGrp="1"/>
          </p:cNvSpPr>
          <p:nvPr>
            <p:ph type="title"/>
          </p:nvPr>
        </p:nvSpPr>
        <p:spPr/>
        <p:txBody>
          <a:bodyPr/>
          <a:lstStyle>
            <a:lvl1pPr>
              <a:lnSpc>
                <a:spcPct val="100000"/>
              </a:lnSpc>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4A47754-3053-5E40-89D5-4F7DB0BC2F66}"/>
              </a:ext>
            </a:extLst>
          </p:cNvPr>
          <p:cNvSpPr>
            <a:spLocks noGrp="1"/>
          </p:cNvSpPr>
          <p:nvPr>
            <p:ph type="body" sz="quarter" idx="13"/>
          </p:nvPr>
        </p:nvSpPr>
        <p:spPr>
          <a:xfrm>
            <a:off x="423862" y="1600200"/>
            <a:ext cx="4892040" cy="4435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1375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2F146D1-959D-114E-A46D-D04F93BF9644}"/>
              </a:ext>
            </a:extLst>
          </p:cNvPr>
          <p:cNvSpPr>
            <a:spLocks noGrp="1"/>
          </p:cNvSpPr>
          <p:nvPr>
            <p:ph type="pic" idx="1"/>
          </p:nvPr>
        </p:nvSpPr>
        <p:spPr>
          <a:xfrm>
            <a:off x="5410201" y="1"/>
            <a:ext cx="6781800" cy="6858000"/>
          </a:xfrm>
          <a:custGeom>
            <a:avLst/>
            <a:gdLst>
              <a:gd name="connsiteX0" fmla="*/ 6781799 w 6781800"/>
              <a:gd name="connsiteY0" fmla="*/ 0 h 6858000"/>
              <a:gd name="connsiteX1" fmla="*/ 6781800 w 6781800"/>
              <a:gd name="connsiteY1" fmla="*/ 0 h 6858000"/>
              <a:gd name="connsiteX2" fmla="*/ 6781800 w 6781800"/>
              <a:gd name="connsiteY2" fmla="*/ 6858000 h 6858000"/>
              <a:gd name="connsiteX3" fmla="*/ 0 w 6781800"/>
              <a:gd name="connsiteY3" fmla="*/ 6858000 h 6858000"/>
              <a:gd name="connsiteX4" fmla="*/ 0 w 6781800"/>
              <a:gd name="connsiteY4" fmla="*/ 6857999 h 6858000"/>
              <a:gd name="connsiteX5" fmla="*/ 3521073 w 6781800"/>
              <a:gd name="connsiteY5" fmla="*/ 6857999 h 6858000"/>
              <a:gd name="connsiteX6" fmla="*/ 92966 w 6781800"/>
              <a:gd name="connsiteY6" fmla="*/ 3429001 h 6858000"/>
              <a:gd name="connsiteX7" fmla="*/ 3521074 w 6781800"/>
              <a:gd name="connsiteY7" fmla="*/ 1 h 6858000"/>
              <a:gd name="connsiteX8" fmla="*/ 3521074 w 6781800"/>
              <a:gd name="connsiteY8" fmla="*/ 6857999 h 6858000"/>
              <a:gd name="connsiteX9" fmla="*/ 3521075 w 6781800"/>
              <a:gd name="connsiteY9" fmla="*/ 1 h 6858000"/>
              <a:gd name="connsiteX10" fmla="*/ 6781799 w 678180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1800" h="6858000">
                <a:moveTo>
                  <a:pt x="6781799" y="0"/>
                </a:moveTo>
                <a:lnTo>
                  <a:pt x="6781800" y="0"/>
                </a:lnTo>
                <a:lnTo>
                  <a:pt x="6781800" y="6858000"/>
                </a:lnTo>
                <a:lnTo>
                  <a:pt x="0" y="6858000"/>
                </a:lnTo>
                <a:lnTo>
                  <a:pt x="0" y="6857999"/>
                </a:lnTo>
                <a:lnTo>
                  <a:pt x="3521073" y="6857999"/>
                </a:lnTo>
                <a:lnTo>
                  <a:pt x="92966" y="3429001"/>
                </a:lnTo>
                <a:lnTo>
                  <a:pt x="3521074" y="1"/>
                </a:lnTo>
                <a:lnTo>
                  <a:pt x="3521074" y="6857999"/>
                </a:lnTo>
                <a:lnTo>
                  <a:pt x="3521075" y="1"/>
                </a:lnTo>
                <a:lnTo>
                  <a:pt x="6781799" y="1"/>
                </a:lnTo>
                <a:close/>
              </a:path>
            </a:pathLst>
          </a:custGeom>
          <a:solidFill>
            <a:schemeClr val="bg1"/>
          </a:solidFill>
        </p:spPr>
        <p:txBody>
          <a:bodyPr wrap="square" anchor="ctr" anchorCtr="1">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a:extLst>
              <a:ext uri="{FF2B5EF4-FFF2-40B4-BE49-F238E27FC236}">
                <a16:creationId xmlns:a16="http://schemas.microsoft.com/office/drawing/2014/main" id="{7483B959-E98A-944D-9E81-4195C8953A73}"/>
              </a:ext>
            </a:extLst>
          </p:cNvPr>
          <p:cNvSpPr>
            <a:spLocks noGrp="1"/>
          </p:cNvSpPr>
          <p:nvPr>
            <p:ph type="ftr" sz="quarter" idx="11"/>
          </p:nvPr>
        </p:nvSpPr>
        <p:spPr/>
        <p:txBody>
          <a:bodyPr/>
          <a:lstStyle>
            <a:lvl1pPr>
              <a:defRPr>
                <a:solidFill>
                  <a:schemeClr val="bg2"/>
                </a:solidFill>
              </a:defRPr>
            </a:lvl1pPr>
          </a:lstStyle>
          <a:p>
            <a:r>
              <a:rPr lang="en-US" dirty="0"/>
              <a:t>PowerPoint template guidelines and examples</a:t>
            </a:r>
          </a:p>
        </p:txBody>
      </p:sp>
      <p:sp>
        <p:nvSpPr>
          <p:cNvPr id="7" name="Slide Number Placeholder 6">
            <a:extLst>
              <a:ext uri="{FF2B5EF4-FFF2-40B4-BE49-F238E27FC236}">
                <a16:creationId xmlns:a16="http://schemas.microsoft.com/office/drawing/2014/main" id="{69C2D432-1D55-CC48-BC16-EFAB7BF6B2E9}"/>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DCDB488C-E165-D147-B1F5-B55A82097E1B}"/>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9" name="Title 8">
            <a:extLst>
              <a:ext uri="{FF2B5EF4-FFF2-40B4-BE49-F238E27FC236}">
                <a16:creationId xmlns:a16="http://schemas.microsoft.com/office/drawing/2014/main" id="{8B94699D-80A6-8D45-93C1-60C66F897EE5}"/>
              </a:ext>
            </a:extLst>
          </p:cNvPr>
          <p:cNvSpPr>
            <a:spLocks noGrp="1"/>
          </p:cNvSpPr>
          <p:nvPr>
            <p:ph type="title"/>
          </p:nvPr>
        </p:nvSpPr>
        <p:spPr>
          <a:xfrm>
            <a:off x="423070" y="1600200"/>
            <a:ext cx="4892642" cy="3647661"/>
          </a:xfrm>
        </p:spPr>
        <p:txBody>
          <a:bodyPr anchor="ctr" anchorCtr="0"/>
          <a:lstStyle>
            <a:lvl1pPr>
              <a:lnSpc>
                <a:spcPct val="100000"/>
              </a:lnSpc>
              <a:defRPr sz="3600">
                <a:solidFill>
                  <a:schemeClr val="accent2"/>
                </a:solidFill>
              </a:defRPr>
            </a:lvl1pPr>
          </a:lstStyle>
          <a:p>
            <a:r>
              <a:rPr lang="en-US"/>
              <a:t>Click to edit Master title style</a:t>
            </a:r>
            <a:endParaRPr lang="en-US" dirty="0"/>
          </a:p>
        </p:txBody>
      </p:sp>
      <p:sp>
        <p:nvSpPr>
          <p:cNvPr id="23" name="Text Placeholder 22">
            <a:extLst>
              <a:ext uri="{FF2B5EF4-FFF2-40B4-BE49-F238E27FC236}">
                <a16:creationId xmlns:a16="http://schemas.microsoft.com/office/drawing/2014/main" id="{EC918B1B-9ADB-9747-AD2E-544BF60CA8AE}"/>
              </a:ext>
            </a:extLst>
          </p:cNvPr>
          <p:cNvSpPr>
            <a:spLocks noGrp="1"/>
          </p:cNvSpPr>
          <p:nvPr>
            <p:ph type="body" sz="quarter" idx="13"/>
          </p:nvPr>
        </p:nvSpPr>
        <p:spPr>
          <a:xfrm>
            <a:off x="423863" y="457200"/>
            <a:ext cx="4893861" cy="1143000"/>
          </a:xfrm>
        </p:spPr>
        <p:txBody>
          <a:bodyPr/>
          <a:lstStyle>
            <a:lvl1pPr>
              <a:defRPr sz="1400">
                <a:solidFill>
                  <a:schemeClr val="bg2"/>
                </a:solidFill>
              </a:defRPr>
            </a:lvl1pPr>
            <a:lvl2pPr>
              <a:defRPr sz="1400">
                <a:solidFill>
                  <a:schemeClr val="bg2"/>
                </a:solidFill>
              </a:defRPr>
            </a:lvl2pPr>
            <a:lvl3pPr>
              <a:defRPr sz="1400"/>
            </a:lvl3pPr>
            <a:lvl4pPr>
              <a:defRPr sz="1400"/>
            </a:lvl4pPr>
            <a:lvl5pPr>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00736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_Y">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2F146D1-959D-114E-A46D-D04F93BF9644}"/>
              </a:ext>
            </a:extLst>
          </p:cNvPr>
          <p:cNvSpPr>
            <a:spLocks noGrp="1"/>
          </p:cNvSpPr>
          <p:nvPr>
            <p:ph type="pic" idx="1"/>
          </p:nvPr>
        </p:nvSpPr>
        <p:spPr>
          <a:xfrm>
            <a:off x="5410201" y="1"/>
            <a:ext cx="6781800" cy="6858000"/>
          </a:xfrm>
          <a:custGeom>
            <a:avLst/>
            <a:gdLst>
              <a:gd name="connsiteX0" fmla="*/ 6781799 w 6781800"/>
              <a:gd name="connsiteY0" fmla="*/ 0 h 6858000"/>
              <a:gd name="connsiteX1" fmla="*/ 6781800 w 6781800"/>
              <a:gd name="connsiteY1" fmla="*/ 0 h 6858000"/>
              <a:gd name="connsiteX2" fmla="*/ 6781800 w 6781800"/>
              <a:gd name="connsiteY2" fmla="*/ 6858000 h 6858000"/>
              <a:gd name="connsiteX3" fmla="*/ 0 w 6781800"/>
              <a:gd name="connsiteY3" fmla="*/ 6858000 h 6858000"/>
              <a:gd name="connsiteX4" fmla="*/ 0 w 6781800"/>
              <a:gd name="connsiteY4" fmla="*/ 6857999 h 6858000"/>
              <a:gd name="connsiteX5" fmla="*/ 3521073 w 6781800"/>
              <a:gd name="connsiteY5" fmla="*/ 6857999 h 6858000"/>
              <a:gd name="connsiteX6" fmla="*/ 92966 w 6781800"/>
              <a:gd name="connsiteY6" fmla="*/ 3429001 h 6858000"/>
              <a:gd name="connsiteX7" fmla="*/ 3521074 w 6781800"/>
              <a:gd name="connsiteY7" fmla="*/ 1 h 6858000"/>
              <a:gd name="connsiteX8" fmla="*/ 3521074 w 6781800"/>
              <a:gd name="connsiteY8" fmla="*/ 6857999 h 6858000"/>
              <a:gd name="connsiteX9" fmla="*/ 3521075 w 6781800"/>
              <a:gd name="connsiteY9" fmla="*/ 1 h 6858000"/>
              <a:gd name="connsiteX10" fmla="*/ 6781799 w 678180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1800" h="6858000">
                <a:moveTo>
                  <a:pt x="6781799" y="0"/>
                </a:moveTo>
                <a:lnTo>
                  <a:pt x="6781800" y="0"/>
                </a:lnTo>
                <a:lnTo>
                  <a:pt x="6781800" y="6858000"/>
                </a:lnTo>
                <a:lnTo>
                  <a:pt x="0" y="6858000"/>
                </a:lnTo>
                <a:lnTo>
                  <a:pt x="0" y="6857999"/>
                </a:lnTo>
                <a:lnTo>
                  <a:pt x="3521073" y="6857999"/>
                </a:lnTo>
                <a:lnTo>
                  <a:pt x="92966" y="3429001"/>
                </a:lnTo>
                <a:lnTo>
                  <a:pt x="3521074" y="1"/>
                </a:lnTo>
                <a:lnTo>
                  <a:pt x="3521074" y="6857999"/>
                </a:lnTo>
                <a:lnTo>
                  <a:pt x="3521075" y="1"/>
                </a:lnTo>
                <a:lnTo>
                  <a:pt x="6781799" y="1"/>
                </a:lnTo>
                <a:close/>
              </a:path>
            </a:pathLst>
          </a:custGeom>
          <a:solidFill>
            <a:schemeClr val="bg1"/>
          </a:solidFill>
        </p:spPr>
        <p:txBody>
          <a:bodyPr wrap="square" anchor="ctr" anchorCtr="1">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a:extLst>
              <a:ext uri="{FF2B5EF4-FFF2-40B4-BE49-F238E27FC236}">
                <a16:creationId xmlns:a16="http://schemas.microsoft.com/office/drawing/2014/main" id="{7483B959-E98A-944D-9E81-4195C8953A73}"/>
              </a:ext>
            </a:extLst>
          </p:cNvPr>
          <p:cNvSpPr>
            <a:spLocks noGrp="1"/>
          </p:cNvSpPr>
          <p:nvPr>
            <p:ph type="ftr" sz="quarter" idx="11"/>
          </p:nvPr>
        </p:nvSpPr>
        <p:spPr/>
        <p:txBody>
          <a:bodyPr/>
          <a:lstStyle>
            <a:lvl1pPr>
              <a:defRPr>
                <a:solidFill>
                  <a:schemeClr val="bg2"/>
                </a:solidFill>
              </a:defRPr>
            </a:lvl1pPr>
          </a:lstStyle>
          <a:p>
            <a:r>
              <a:rPr lang="en-US" dirty="0"/>
              <a:t>PowerPoint template guidelines and examples</a:t>
            </a:r>
          </a:p>
        </p:txBody>
      </p:sp>
      <p:sp>
        <p:nvSpPr>
          <p:cNvPr id="7" name="Slide Number Placeholder 6">
            <a:extLst>
              <a:ext uri="{FF2B5EF4-FFF2-40B4-BE49-F238E27FC236}">
                <a16:creationId xmlns:a16="http://schemas.microsoft.com/office/drawing/2014/main" id="{69C2D432-1D55-CC48-BC16-EFAB7BF6B2E9}"/>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DCDB488C-E165-D147-B1F5-B55A82097E1B}"/>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9" name="Title 8">
            <a:extLst>
              <a:ext uri="{FF2B5EF4-FFF2-40B4-BE49-F238E27FC236}">
                <a16:creationId xmlns:a16="http://schemas.microsoft.com/office/drawing/2014/main" id="{8B94699D-80A6-8D45-93C1-60C66F897EE5}"/>
              </a:ext>
            </a:extLst>
          </p:cNvPr>
          <p:cNvSpPr>
            <a:spLocks noGrp="1"/>
          </p:cNvSpPr>
          <p:nvPr>
            <p:ph type="title"/>
          </p:nvPr>
        </p:nvSpPr>
        <p:spPr>
          <a:xfrm>
            <a:off x="423070" y="1600200"/>
            <a:ext cx="4892642" cy="3647661"/>
          </a:xfrm>
        </p:spPr>
        <p:txBody>
          <a:bodyPr anchor="ctr" anchorCtr="0"/>
          <a:lstStyle>
            <a:lvl1pPr>
              <a:lnSpc>
                <a:spcPct val="100000"/>
              </a:lnSpc>
              <a:defRPr sz="3600">
                <a:solidFill>
                  <a:schemeClr val="accent1"/>
                </a:solidFill>
              </a:defRPr>
            </a:lvl1pPr>
          </a:lstStyle>
          <a:p>
            <a:r>
              <a:rPr lang="en-US"/>
              <a:t>Click to edit Master title style</a:t>
            </a:r>
            <a:endParaRPr lang="en-US" dirty="0"/>
          </a:p>
        </p:txBody>
      </p:sp>
      <p:sp>
        <p:nvSpPr>
          <p:cNvPr id="23" name="Text Placeholder 22">
            <a:extLst>
              <a:ext uri="{FF2B5EF4-FFF2-40B4-BE49-F238E27FC236}">
                <a16:creationId xmlns:a16="http://schemas.microsoft.com/office/drawing/2014/main" id="{EC918B1B-9ADB-9747-AD2E-544BF60CA8AE}"/>
              </a:ext>
            </a:extLst>
          </p:cNvPr>
          <p:cNvSpPr>
            <a:spLocks noGrp="1"/>
          </p:cNvSpPr>
          <p:nvPr>
            <p:ph type="body" sz="quarter" idx="13"/>
          </p:nvPr>
        </p:nvSpPr>
        <p:spPr>
          <a:xfrm>
            <a:off x="423863" y="457200"/>
            <a:ext cx="4893861" cy="1143000"/>
          </a:xfrm>
        </p:spPr>
        <p:txBody>
          <a:bodyPr/>
          <a:lstStyle>
            <a:lvl1pPr>
              <a:defRPr sz="1400">
                <a:solidFill>
                  <a:schemeClr val="accent1"/>
                </a:solidFill>
              </a:defRPr>
            </a:lvl1pPr>
            <a:lvl2pPr>
              <a:defRPr sz="1400">
                <a:solidFill>
                  <a:schemeClr val="accent1"/>
                </a:solidFill>
              </a:defRPr>
            </a:lvl2pPr>
            <a:lvl3pPr>
              <a:defRPr sz="1400"/>
            </a:lvl3pPr>
            <a:lvl4pPr>
              <a:defRPr sz="1400"/>
            </a:lvl4pPr>
            <a:lvl5pPr>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44691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D86A-7368-BE48-AD74-71C68AA825F4}"/>
              </a:ext>
            </a:extLst>
          </p:cNvPr>
          <p:cNvSpPr>
            <a:spLocks noGrp="1"/>
          </p:cNvSpPr>
          <p:nvPr>
            <p:ph type="title"/>
          </p:nvPr>
        </p:nvSpPr>
        <p:spPr>
          <a:xfrm>
            <a:off x="423864" y="457200"/>
            <a:ext cx="8507412" cy="1143000"/>
          </a:xfrm>
        </p:spPr>
        <p:txBody>
          <a:bodyPr/>
          <a:lstStyle>
            <a:lvl1pPr>
              <a:lnSpc>
                <a:spcPct val="100000"/>
              </a:lnSpc>
              <a:defRPr sz="2800">
                <a:solidFill>
                  <a:schemeClr val="bg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E591C1-5915-6B4D-B703-782EC1F6824B}"/>
              </a:ext>
            </a:extLst>
          </p:cNvPr>
          <p:cNvSpPr>
            <a:spLocks noGrp="1"/>
          </p:cNvSpPr>
          <p:nvPr>
            <p:ph idx="1"/>
          </p:nvPr>
        </p:nvSpPr>
        <p:spPr>
          <a:xfrm>
            <a:off x="423863" y="1600200"/>
            <a:ext cx="8507412" cy="4351338"/>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A close up of a sign&#10;&#10;Description automatically generated">
            <a:extLst>
              <a:ext uri="{FF2B5EF4-FFF2-40B4-BE49-F238E27FC236}">
                <a16:creationId xmlns:a16="http://schemas.microsoft.com/office/drawing/2014/main" id="{611EB052-6562-7545-A6BA-6648ABF04E9B}"/>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1971191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_R">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2F146D1-959D-114E-A46D-D04F93BF9644}"/>
              </a:ext>
            </a:extLst>
          </p:cNvPr>
          <p:cNvSpPr>
            <a:spLocks noGrp="1"/>
          </p:cNvSpPr>
          <p:nvPr>
            <p:ph type="pic" idx="1"/>
          </p:nvPr>
        </p:nvSpPr>
        <p:spPr>
          <a:xfrm>
            <a:off x="5410201" y="1"/>
            <a:ext cx="6781800" cy="6858000"/>
          </a:xfrm>
          <a:custGeom>
            <a:avLst/>
            <a:gdLst>
              <a:gd name="connsiteX0" fmla="*/ 6781799 w 6781800"/>
              <a:gd name="connsiteY0" fmla="*/ 0 h 6858000"/>
              <a:gd name="connsiteX1" fmla="*/ 6781800 w 6781800"/>
              <a:gd name="connsiteY1" fmla="*/ 0 h 6858000"/>
              <a:gd name="connsiteX2" fmla="*/ 6781800 w 6781800"/>
              <a:gd name="connsiteY2" fmla="*/ 6858000 h 6858000"/>
              <a:gd name="connsiteX3" fmla="*/ 0 w 6781800"/>
              <a:gd name="connsiteY3" fmla="*/ 6858000 h 6858000"/>
              <a:gd name="connsiteX4" fmla="*/ 0 w 6781800"/>
              <a:gd name="connsiteY4" fmla="*/ 6857999 h 6858000"/>
              <a:gd name="connsiteX5" fmla="*/ 3521073 w 6781800"/>
              <a:gd name="connsiteY5" fmla="*/ 6857999 h 6858000"/>
              <a:gd name="connsiteX6" fmla="*/ 92966 w 6781800"/>
              <a:gd name="connsiteY6" fmla="*/ 3429001 h 6858000"/>
              <a:gd name="connsiteX7" fmla="*/ 3521074 w 6781800"/>
              <a:gd name="connsiteY7" fmla="*/ 1 h 6858000"/>
              <a:gd name="connsiteX8" fmla="*/ 3521074 w 6781800"/>
              <a:gd name="connsiteY8" fmla="*/ 6857999 h 6858000"/>
              <a:gd name="connsiteX9" fmla="*/ 3521075 w 6781800"/>
              <a:gd name="connsiteY9" fmla="*/ 1 h 6858000"/>
              <a:gd name="connsiteX10" fmla="*/ 6781799 w 678180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1800" h="6858000">
                <a:moveTo>
                  <a:pt x="6781799" y="0"/>
                </a:moveTo>
                <a:lnTo>
                  <a:pt x="6781800" y="0"/>
                </a:lnTo>
                <a:lnTo>
                  <a:pt x="6781800" y="6858000"/>
                </a:lnTo>
                <a:lnTo>
                  <a:pt x="0" y="6858000"/>
                </a:lnTo>
                <a:lnTo>
                  <a:pt x="0" y="6857999"/>
                </a:lnTo>
                <a:lnTo>
                  <a:pt x="3521073" y="6857999"/>
                </a:lnTo>
                <a:lnTo>
                  <a:pt x="92966" y="3429001"/>
                </a:lnTo>
                <a:lnTo>
                  <a:pt x="3521074" y="1"/>
                </a:lnTo>
                <a:lnTo>
                  <a:pt x="3521074" y="6857999"/>
                </a:lnTo>
                <a:lnTo>
                  <a:pt x="3521075" y="1"/>
                </a:lnTo>
                <a:lnTo>
                  <a:pt x="6781799" y="1"/>
                </a:lnTo>
                <a:close/>
              </a:path>
            </a:pathLst>
          </a:custGeom>
          <a:solidFill>
            <a:schemeClr val="bg1"/>
          </a:solidFill>
        </p:spPr>
        <p:txBody>
          <a:bodyPr wrap="square" anchor="ctr" anchorCtr="1">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a:extLst>
              <a:ext uri="{FF2B5EF4-FFF2-40B4-BE49-F238E27FC236}">
                <a16:creationId xmlns:a16="http://schemas.microsoft.com/office/drawing/2014/main" id="{7483B959-E98A-944D-9E81-4195C8953A73}"/>
              </a:ext>
            </a:extLst>
          </p:cNvPr>
          <p:cNvSpPr>
            <a:spLocks noGrp="1"/>
          </p:cNvSpPr>
          <p:nvPr>
            <p:ph type="ftr" sz="quarter" idx="11"/>
          </p:nvPr>
        </p:nvSpPr>
        <p:spPr/>
        <p:txBody>
          <a:bodyPr/>
          <a:lstStyle>
            <a:lvl1pPr>
              <a:defRPr>
                <a:solidFill>
                  <a:schemeClr val="bg2"/>
                </a:solidFill>
              </a:defRPr>
            </a:lvl1pPr>
          </a:lstStyle>
          <a:p>
            <a:r>
              <a:rPr lang="en-US" dirty="0"/>
              <a:t>PowerPoint template guidelines and examples</a:t>
            </a:r>
          </a:p>
        </p:txBody>
      </p:sp>
      <p:sp>
        <p:nvSpPr>
          <p:cNvPr id="7" name="Slide Number Placeholder 6">
            <a:extLst>
              <a:ext uri="{FF2B5EF4-FFF2-40B4-BE49-F238E27FC236}">
                <a16:creationId xmlns:a16="http://schemas.microsoft.com/office/drawing/2014/main" id="{69C2D432-1D55-CC48-BC16-EFAB7BF6B2E9}"/>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DCDB488C-E165-D147-B1F5-B55A82097E1B}"/>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9" name="Title 8">
            <a:extLst>
              <a:ext uri="{FF2B5EF4-FFF2-40B4-BE49-F238E27FC236}">
                <a16:creationId xmlns:a16="http://schemas.microsoft.com/office/drawing/2014/main" id="{8B94699D-80A6-8D45-93C1-60C66F897EE5}"/>
              </a:ext>
            </a:extLst>
          </p:cNvPr>
          <p:cNvSpPr>
            <a:spLocks noGrp="1"/>
          </p:cNvSpPr>
          <p:nvPr>
            <p:ph type="title"/>
          </p:nvPr>
        </p:nvSpPr>
        <p:spPr>
          <a:xfrm>
            <a:off x="423070" y="1600200"/>
            <a:ext cx="4892642" cy="3647661"/>
          </a:xfrm>
        </p:spPr>
        <p:txBody>
          <a:bodyPr anchor="ctr" anchorCtr="0"/>
          <a:lstStyle>
            <a:lvl1pPr>
              <a:lnSpc>
                <a:spcPct val="100000"/>
              </a:lnSpc>
              <a:defRPr sz="3600">
                <a:solidFill>
                  <a:schemeClr val="accent1"/>
                </a:solidFill>
              </a:defRPr>
            </a:lvl1pPr>
          </a:lstStyle>
          <a:p>
            <a:r>
              <a:rPr lang="en-US"/>
              <a:t>Click to edit Master title style</a:t>
            </a:r>
            <a:endParaRPr lang="en-US" dirty="0"/>
          </a:p>
        </p:txBody>
      </p:sp>
      <p:sp>
        <p:nvSpPr>
          <p:cNvPr id="23" name="Text Placeholder 22">
            <a:extLst>
              <a:ext uri="{FF2B5EF4-FFF2-40B4-BE49-F238E27FC236}">
                <a16:creationId xmlns:a16="http://schemas.microsoft.com/office/drawing/2014/main" id="{EC918B1B-9ADB-9747-AD2E-544BF60CA8AE}"/>
              </a:ext>
            </a:extLst>
          </p:cNvPr>
          <p:cNvSpPr>
            <a:spLocks noGrp="1"/>
          </p:cNvSpPr>
          <p:nvPr>
            <p:ph type="body" sz="quarter" idx="13"/>
          </p:nvPr>
        </p:nvSpPr>
        <p:spPr>
          <a:xfrm>
            <a:off x="423863" y="457200"/>
            <a:ext cx="4893861" cy="1143000"/>
          </a:xfrm>
        </p:spPr>
        <p:txBody>
          <a:bodyPr/>
          <a:lstStyle>
            <a:lvl1pPr>
              <a:defRPr sz="1400">
                <a:solidFill>
                  <a:schemeClr val="accent1"/>
                </a:solidFill>
              </a:defRPr>
            </a:lvl1pPr>
            <a:lvl2pPr>
              <a:defRPr sz="1400">
                <a:solidFill>
                  <a:schemeClr val="accent1"/>
                </a:solidFill>
              </a:defRPr>
            </a:lvl2pPr>
            <a:lvl3pPr>
              <a:defRPr sz="1400"/>
            </a:lvl3pPr>
            <a:lvl4pPr>
              <a:defRPr sz="1400"/>
            </a:lvl4pPr>
            <a:lvl5pPr>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34311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E96C-0A7D-F64E-BCB7-2347B8578FEB}"/>
              </a:ext>
            </a:extLst>
          </p:cNvPr>
          <p:cNvSpPr>
            <a:spLocks noGrp="1"/>
          </p:cNvSpPr>
          <p:nvPr>
            <p:ph type="ctrTitle"/>
          </p:nvPr>
        </p:nvSpPr>
        <p:spPr>
          <a:xfrm>
            <a:off x="2103120" y="2473325"/>
            <a:ext cx="9593263" cy="1409563"/>
          </a:xfrm>
        </p:spPr>
        <p:txBody>
          <a:bodyPr anchor="ctr" anchorCtr="0"/>
          <a:lstStyle>
            <a:lvl1pPr algn="l">
              <a:lnSpc>
                <a:spcPct val="100000"/>
              </a:lnSpc>
              <a:defRPr sz="5400">
                <a:solidFill>
                  <a:schemeClr val="accent3"/>
                </a:solidFill>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8E38B81-F31B-034F-BD43-2965B3978D20}"/>
              </a:ext>
            </a:extLst>
          </p:cNvPr>
          <p:cNvSpPr>
            <a:spLocks noGrp="1"/>
          </p:cNvSpPr>
          <p:nvPr>
            <p:ph type="body" sz="quarter" idx="11"/>
          </p:nvPr>
        </p:nvSpPr>
        <p:spPr>
          <a:xfrm>
            <a:off x="2103120" y="5056188"/>
            <a:ext cx="3992880" cy="979487"/>
          </a:xfrm>
        </p:spPr>
        <p:txBody>
          <a:bodyPr/>
          <a:lstStyle>
            <a:lvl1pPr>
              <a:defRPr sz="1600">
                <a:solidFill>
                  <a:schemeClr val="bg1"/>
                </a:solidFill>
              </a:defRPr>
            </a:lvl1pPr>
            <a:lvl2pPr>
              <a:defRPr sz="1600">
                <a:solidFill>
                  <a:schemeClr val="accent3"/>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p:txBody>
      </p:sp>
      <p:pic>
        <p:nvPicPr>
          <p:cNvPr id="16" name="Graphic 15">
            <a:extLst>
              <a:ext uri="{FF2B5EF4-FFF2-40B4-BE49-F238E27FC236}">
                <a16:creationId xmlns:a16="http://schemas.microsoft.com/office/drawing/2014/main" id="{28FA75DF-F11E-4F4C-A0FE-DD668F1FF5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008879" cy="2331720"/>
          </a:xfrm>
          <a:prstGeom prst="rect">
            <a:avLst/>
          </a:prstGeom>
        </p:spPr>
      </p:pic>
    </p:spTree>
    <p:extLst>
      <p:ext uri="{BB962C8B-B14F-4D97-AF65-F5344CB8AC3E}">
        <p14:creationId xmlns:p14="http://schemas.microsoft.com/office/powerpoint/2010/main" val="549098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_R/Y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lnSpc>
                <a:spcPct val="100000"/>
              </a:lnSpc>
              <a:defRPr sz="5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25B19907-AB7E-2C44-94BA-5A46A25DD8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5290" y="0"/>
            <a:ext cx="3526971" cy="6858000"/>
          </a:xfrm>
          <a:prstGeom prst="rect">
            <a:avLst/>
          </a:prstGeom>
        </p:spPr>
      </p:pic>
    </p:spTree>
    <p:extLst>
      <p:ext uri="{BB962C8B-B14F-4D97-AF65-F5344CB8AC3E}">
        <p14:creationId xmlns:p14="http://schemas.microsoft.com/office/powerpoint/2010/main" val="2261855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_R/Y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02472C7E-7C4E-A54B-B12E-8AF668B9B4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548812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_R/Y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F7F0CFB6-1970-F547-9805-159DC3D906B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1636921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_R/Y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14532EF4-3D67-6944-9514-676849A9556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837214" cy="6858000"/>
          </a:xfrm>
          <a:prstGeom prst="rect">
            <a:avLst/>
          </a:prstGeom>
        </p:spPr>
      </p:pic>
    </p:spTree>
    <p:extLst>
      <p:ext uri="{BB962C8B-B14F-4D97-AF65-F5344CB8AC3E}">
        <p14:creationId xmlns:p14="http://schemas.microsoft.com/office/powerpoint/2010/main" val="2836937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_R/Y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6EEDCEE4-6302-704C-A624-E410385B15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1434435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_R/Y_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EC6FAC8B-692C-1F4A-9FD2-E3FD2E0C33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4184897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_R/Y_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900B2CE4-1439-634A-9609-80A3403878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2214281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_R/Y_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8A39217E-450F-9F40-956B-E1D6DB8FEA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1717400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2090C932-B62F-914B-BC4D-AE7D66916732}"/>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2825346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_R/Y_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10" name="Graphic 9">
            <a:extLst>
              <a:ext uri="{FF2B5EF4-FFF2-40B4-BE49-F238E27FC236}">
                <a16:creationId xmlns:a16="http://schemas.microsoft.com/office/drawing/2014/main" id="{B871C40D-A22C-E64E-B698-06A183E74DC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1651673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_R/Y_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6096000" y="1600200"/>
            <a:ext cx="5668963" cy="3687417"/>
          </a:xfrm>
        </p:spPr>
        <p:txBody>
          <a:bodyPr anchor="ctr" anchorCtr="0"/>
          <a:lstStyle>
            <a:lvl1pPr algn="l">
              <a:defRPr sz="5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10" name="Graphic 9">
            <a:extLst>
              <a:ext uri="{FF2B5EF4-FFF2-40B4-BE49-F238E27FC236}">
                <a16:creationId xmlns:a16="http://schemas.microsoft.com/office/drawing/2014/main" id="{36E85AE1-209B-F54B-9ECA-604FD089E31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28157" y="0"/>
            <a:ext cx="3967843" cy="6858000"/>
          </a:xfrm>
          <a:prstGeom prst="rect">
            <a:avLst/>
          </a:prstGeom>
        </p:spPr>
      </p:pic>
      <p:pic>
        <p:nvPicPr>
          <p:cNvPr id="11" name="Graphic 10">
            <a:extLst>
              <a:ext uri="{FF2B5EF4-FFF2-40B4-BE49-F238E27FC236}">
                <a16:creationId xmlns:a16="http://schemas.microsoft.com/office/drawing/2014/main" id="{EE09130F-5EA8-674F-8775-CEE24D735B9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41960" y="0"/>
            <a:ext cx="3526971" cy="6858000"/>
          </a:xfrm>
          <a:prstGeom prst="rect">
            <a:avLst/>
          </a:prstGeom>
        </p:spPr>
      </p:pic>
    </p:spTree>
    <p:extLst>
      <p:ext uri="{BB962C8B-B14F-4D97-AF65-F5344CB8AC3E}">
        <p14:creationId xmlns:p14="http://schemas.microsoft.com/office/powerpoint/2010/main" val="67074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_Navy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lvl1pPr>
              <a:defRPr>
                <a:solidFill>
                  <a:schemeClr val="bg2"/>
                </a:solidFill>
              </a:defRPr>
            </a:lvl1p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7A305159-05FA-644C-91DA-6A782237273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5290" y="0"/>
            <a:ext cx="3526971" cy="6858000"/>
          </a:xfrm>
          <a:prstGeom prst="rect">
            <a:avLst/>
          </a:prstGeom>
        </p:spPr>
      </p:pic>
    </p:spTree>
    <p:extLst>
      <p:ext uri="{BB962C8B-B14F-4D97-AF65-F5344CB8AC3E}">
        <p14:creationId xmlns:p14="http://schemas.microsoft.com/office/powerpoint/2010/main" val="252579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_Navy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lvl1pPr>
              <a:defRPr>
                <a:solidFill>
                  <a:schemeClr val="bg2"/>
                </a:solidFill>
              </a:defRPr>
            </a:lvl1p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9DE2D18C-5DBE-934A-87BA-7E0BCF5EC5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3939328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_Navy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lvl1pPr>
              <a:defRPr>
                <a:solidFill>
                  <a:schemeClr val="bg2"/>
                </a:solidFill>
              </a:defRPr>
            </a:lvl1p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CE444362-F524-5149-A2EC-0BCD092DDE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2839317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_Navy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lvl1pPr>
              <a:defRPr>
                <a:solidFill>
                  <a:schemeClr val="bg2"/>
                </a:solidFill>
              </a:defRPr>
            </a:lvl1p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20E00DD5-815E-F045-8BB5-FD26DBC06F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837214" cy="6858000"/>
          </a:xfrm>
          <a:prstGeom prst="rect">
            <a:avLst/>
          </a:prstGeom>
        </p:spPr>
      </p:pic>
    </p:spTree>
    <p:extLst>
      <p:ext uri="{BB962C8B-B14F-4D97-AF65-F5344CB8AC3E}">
        <p14:creationId xmlns:p14="http://schemas.microsoft.com/office/powerpoint/2010/main" val="20644646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_Navy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lvl1pPr>
              <a:defRPr>
                <a:solidFill>
                  <a:schemeClr val="bg2"/>
                </a:solidFill>
              </a:defRPr>
            </a:lvl1p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175B9256-D000-904C-BCA2-97F8C455A5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571578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_Navy_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lvl1pPr>
              <a:defRPr>
                <a:solidFill>
                  <a:schemeClr val="bg2"/>
                </a:solidFill>
              </a:defRPr>
            </a:lvl1p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19F253CE-1B7A-C54E-A39B-790EB6E76F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1254640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_Navy_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lvl1pPr>
              <a:defRPr>
                <a:solidFill>
                  <a:schemeClr val="bg2"/>
                </a:solidFill>
              </a:defRPr>
            </a:lvl1p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52CE490B-931E-CB4F-A09C-D4911D0B336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2193279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_Navy_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lvl1pPr>
              <a:defRPr>
                <a:solidFill>
                  <a:schemeClr val="bg2"/>
                </a:solidFill>
              </a:defRPr>
            </a:lvl1p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A34023B3-AD14-1445-8606-9595B421CF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3601767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hoto">
    <p:bg>
      <p:bgPr>
        <a:solidFill>
          <a:schemeClr val="accent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2F146D1-959D-114E-A46D-D04F93BF9644}"/>
              </a:ext>
            </a:extLst>
          </p:cNvPr>
          <p:cNvSpPr>
            <a:spLocks noGrp="1"/>
          </p:cNvSpPr>
          <p:nvPr>
            <p:ph type="pic" idx="1"/>
          </p:nvPr>
        </p:nvSpPr>
        <p:spPr>
          <a:xfrm>
            <a:off x="6092190" y="0"/>
            <a:ext cx="6099810" cy="6858000"/>
          </a:xfrm>
          <a:custGeom>
            <a:avLst/>
            <a:gdLst>
              <a:gd name="connsiteX0" fmla="*/ 6781799 w 6781800"/>
              <a:gd name="connsiteY0" fmla="*/ 0 h 6858000"/>
              <a:gd name="connsiteX1" fmla="*/ 6781800 w 6781800"/>
              <a:gd name="connsiteY1" fmla="*/ 0 h 6858000"/>
              <a:gd name="connsiteX2" fmla="*/ 6781800 w 6781800"/>
              <a:gd name="connsiteY2" fmla="*/ 6858000 h 6858000"/>
              <a:gd name="connsiteX3" fmla="*/ 0 w 6781800"/>
              <a:gd name="connsiteY3" fmla="*/ 6858000 h 6858000"/>
              <a:gd name="connsiteX4" fmla="*/ 0 w 6781800"/>
              <a:gd name="connsiteY4" fmla="*/ 6857999 h 6858000"/>
              <a:gd name="connsiteX5" fmla="*/ 3521073 w 6781800"/>
              <a:gd name="connsiteY5" fmla="*/ 6857999 h 6858000"/>
              <a:gd name="connsiteX6" fmla="*/ 92966 w 6781800"/>
              <a:gd name="connsiteY6" fmla="*/ 3429001 h 6858000"/>
              <a:gd name="connsiteX7" fmla="*/ 3521074 w 6781800"/>
              <a:gd name="connsiteY7" fmla="*/ 1 h 6858000"/>
              <a:gd name="connsiteX8" fmla="*/ 3521074 w 6781800"/>
              <a:gd name="connsiteY8" fmla="*/ 6857999 h 6858000"/>
              <a:gd name="connsiteX9" fmla="*/ 3521075 w 6781800"/>
              <a:gd name="connsiteY9" fmla="*/ 1 h 6858000"/>
              <a:gd name="connsiteX10" fmla="*/ 6781799 w 678180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1800" h="6858000">
                <a:moveTo>
                  <a:pt x="6781799" y="0"/>
                </a:moveTo>
                <a:lnTo>
                  <a:pt x="6781800" y="0"/>
                </a:lnTo>
                <a:lnTo>
                  <a:pt x="6781800" y="6858000"/>
                </a:lnTo>
                <a:lnTo>
                  <a:pt x="0" y="6858000"/>
                </a:lnTo>
                <a:lnTo>
                  <a:pt x="0" y="6857999"/>
                </a:lnTo>
                <a:lnTo>
                  <a:pt x="3521073" y="6857999"/>
                </a:lnTo>
                <a:lnTo>
                  <a:pt x="92966" y="3429001"/>
                </a:lnTo>
                <a:lnTo>
                  <a:pt x="3521074" y="1"/>
                </a:lnTo>
                <a:lnTo>
                  <a:pt x="3521074" y="6857999"/>
                </a:lnTo>
                <a:lnTo>
                  <a:pt x="3521075" y="1"/>
                </a:lnTo>
                <a:lnTo>
                  <a:pt x="6781799" y="1"/>
                </a:lnTo>
                <a:close/>
              </a:path>
            </a:pathLst>
          </a:custGeom>
          <a:solidFill>
            <a:schemeClr val="bg1"/>
          </a:solidFill>
        </p:spPr>
        <p:txBody>
          <a:bodyPr wrap="square" anchor="ctr" anchorCtr="1">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itle 8">
            <a:extLst>
              <a:ext uri="{FF2B5EF4-FFF2-40B4-BE49-F238E27FC236}">
                <a16:creationId xmlns:a16="http://schemas.microsoft.com/office/drawing/2014/main" id="{8B94699D-80A6-8D45-93C1-60C66F897EE5}"/>
              </a:ext>
            </a:extLst>
          </p:cNvPr>
          <p:cNvSpPr>
            <a:spLocks noGrp="1"/>
          </p:cNvSpPr>
          <p:nvPr>
            <p:ph type="title"/>
          </p:nvPr>
        </p:nvSpPr>
        <p:spPr>
          <a:xfrm>
            <a:off x="423862" y="2473325"/>
            <a:ext cx="5542598" cy="1904365"/>
          </a:xfrm>
        </p:spPr>
        <p:txBody>
          <a:bodyPr anchor="ctr" anchorCtr="0"/>
          <a:lstStyle>
            <a:lvl1pPr>
              <a:lnSpc>
                <a:spcPct val="100000"/>
              </a:lnSpc>
              <a:defRPr sz="4800">
                <a:solidFill>
                  <a:schemeClr val="accent2"/>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FABD1690-48C1-094D-914B-23FF5BD0CD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008879" cy="2331720"/>
          </a:xfrm>
          <a:prstGeom prst="rect">
            <a:avLst/>
          </a:prstGeom>
        </p:spPr>
      </p:pic>
      <p:sp>
        <p:nvSpPr>
          <p:cNvPr id="11" name="Date Placeholder 3">
            <a:extLst>
              <a:ext uri="{FF2B5EF4-FFF2-40B4-BE49-F238E27FC236}">
                <a16:creationId xmlns:a16="http://schemas.microsoft.com/office/drawing/2014/main" id="{6F010E6A-E64E-D04A-82BB-54DF8D5A63CD}"/>
              </a:ext>
            </a:extLst>
          </p:cNvPr>
          <p:cNvSpPr>
            <a:spLocks noGrp="1"/>
          </p:cNvSpPr>
          <p:nvPr>
            <p:ph type="dt" sz="half" idx="10"/>
          </p:nvPr>
        </p:nvSpPr>
        <p:spPr>
          <a:xfrm>
            <a:off x="423863" y="5269230"/>
            <a:ext cx="3924300" cy="766445"/>
          </a:xfrm>
          <a:prstGeom prst="rect">
            <a:avLst/>
          </a:prstGeom>
        </p:spPr>
        <p:txBody>
          <a:bodyPr lIns="0" tIns="0" rIns="0" bIns="0"/>
          <a:lstStyle>
            <a:lvl1pPr>
              <a:defRPr>
                <a:solidFill>
                  <a:schemeClr val="bg2"/>
                </a:solidFill>
              </a:defRPr>
            </a:lvl1pPr>
          </a:lstStyle>
          <a:p>
            <a:fld id="{31855C22-8691-3246-82BA-7D95F02094BC}" type="datetime4">
              <a:rPr lang="en-US" smtClean="0"/>
              <a:t>March 6, 2025</a:t>
            </a:fld>
            <a:endParaRPr lang="en-US" dirty="0"/>
          </a:p>
        </p:txBody>
      </p:sp>
    </p:spTree>
    <p:extLst>
      <p:ext uri="{BB962C8B-B14F-4D97-AF65-F5344CB8AC3E}">
        <p14:creationId xmlns:p14="http://schemas.microsoft.com/office/powerpoint/2010/main" val="3725435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_Navy_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lvl1pPr>
              <a:defRPr>
                <a:solidFill>
                  <a:schemeClr val="bg2"/>
                </a:solidFill>
              </a:defRPr>
            </a:lvl1p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67AD6893-E747-6940-8233-954C93DFBB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867209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_Navy_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6096000" y="1600200"/>
            <a:ext cx="566896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lvl1pPr>
              <a:defRPr>
                <a:solidFill>
                  <a:schemeClr val="bg2"/>
                </a:solidFill>
              </a:defRPr>
            </a:lvl1p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10" name="Graphic 9">
            <a:extLst>
              <a:ext uri="{FF2B5EF4-FFF2-40B4-BE49-F238E27FC236}">
                <a16:creationId xmlns:a16="http://schemas.microsoft.com/office/drawing/2014/main" id="{BB0FD768-E3CC-D545-A754-40526A6E16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28157" y="0"/>
            <a:ext cx="3967843" cy="6858000"/>
          </a:xfrm>
          <a:prstGeom prst="rect">
            <a:avLst/>
          </a:prstGeom>
        </p:spPr>
      </p:pic>
      <p:pic>
        <p:nvPicPr>
          <p:cNvPr id="12" name="Graphic 11">
            <a:extLst>
              <a:ext uri="{FF2B5EF4-FFF2-40B4-BE49-F238E27FC236}">
                <a16:creationId xmlns:a16="http://schemas.microsoft.com/office/drawing/2014/main" id="{CCDE2070-2C46-3E4E-8AD6-F2D849A3121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41960" y="0"/>
            <a:ext cx="3526971" cy="6858000"/>
          </a:xfrm>
          <a:prstGeom prst="rect">
            <a:avLst/>
          </a:prstGeom>
        </p:spPr>
      </p:pic>
    </p:spTree>
    <p:extLst>
      <p:ext uri="{BB962C8B-B14F-4D97-AF65-F5344CB8AC3E}">
        <p14:creationId xmlns:p14="http://schemas.microsoft.com/office/powerpoint/2010/main" val="250989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D86A-7368-BE48-AD74-71C68AA825F4}"/>
              </a:ext>
            </a:extLst>
          </p:cNvPr>
          <p:cNvSpPr>
            <a:spLocks noGrp="1"/>
          </p:cNvSpPr>
          <p:nvPr>
            <p:ph type="title"/>
          </p:nvPr>
        </p:nvSpPr>
        <p:spPr>
          <a:xfrm>
            <a:off x="423864" y="457200"/>
            <a:ext cx="8507412" cy="1143000"/>
          </a:xfrm>
        </p:spPr>
        <p:txBody>
          <a:bodyPr/>
          <a:lstStyle>
            <a:lvl1pPr>
              <a:lnSpc>
                <a:spcPct val="100000"/>
              </a:lnSpc>
              <a:defRPr sz="2800">
                <a:solidFill>
                  <a:schemeClr val="bg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E591C1-5915-6B4D-B703-782EC1F6824B}"/>
              </a:ext>
            </a:extLst>
          </p:cNvPr>
          <p:cNvSpPr>
            <a:spLocks noGrp="1"/>
          </p:cNvSpPr>
          <p:nvPr>
            <p:ph idx="1"/>
          </p:nvPr>
        </p:nvSpPr>
        <p:spPr>
          <a:xfrm>
            <a:off x="423863" y="1600200"/>
            <a:ext cx="8507412" cy="4351338"/>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A close up of a sign&#10;&#10;Description automatically generated">
            <a:extLst>
              <a:ext uri="{FF2B5EF4-FFF2-40B4-BE49-F238E27FC236}">
                <a16:creationId xmlns:a16="http://schemas.microsoft.com/office/drawing/2014/main" id="{611EB052-6562-7545-A6BA-6648ABF04E9B}"/>
              </a:ext>
            </a:extLst>
          </p:cNvPr>
          <p:cNvPicPr>
            <a:picLocks noChangeAspect="1"/>
          </p:cNvPicPr>
          <p:nvPr/>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3739988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mblem onl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A7ABB9F-2C75-0047-B1B9-911166386F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0000" y="1103589"/>
            <a:ext cx="4572000" cy="4572000"/>
          </a:xfrm>
          <a:prstGeom prst="rect">
            <a:avLst/>
          </a:prstGeom>
        </p:spPr>
      </p:pic>
    </p:spTree>
    <p:extLst>
      <p:ext uri="{BB962C8B-B14F-4D97-AF65-F5344CB8AC3E}">
        <p14:creationId xmlns:p14="http://schemas.microsoft.com/office/powerpoint/2010/main" val="3431365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E96C-0A7D-F64E-BCB7-2347B8578FEB}"/>
              </a:ext>
            </a:extLst>
          </p:cNvPr>
          <p:cNvSpPr>
            <a:spLocks noGrp="1"/>
          </p:cNvSpPr>
          <p:nvPr>
            <p:ph type="ctrTitle"/>
          </p:nvPr>
        </p:nvSpPr>
        <p:spPr>
          <a:xfrm>
            <a:off x="2103120" y="2468880"/>
            <a:ext cx="8382646" cy="2555875"/>
          </a:xfrm>
        </p:spPr>
        <p:txBody>
          <a:bodyPr anchor="t" anchorCtr="0"/>
          <a:lstStyle>
            <a:lvl1pPr algn="l">
              <a:lnSpc>
                <a:spcPct val="100000"/>
              </a:lnSpc>
              <a:defRPr sz="4800">
                <a:solidFill>
                  <a:schemeClr val="accent2"/>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530F015C-1315-1E44-AE22-1354372E0C9B}"/>
              </a:ext>
            </a:extLst>
          </p:cNvPr>
          <p:cNvSpPr>
            <a:spLocks noGrp="1"/>
          </p:cNvSpPr>
          <p:nvPr>
            <p:ph type="dt" sz="half" idx="10"/>
          </p:nvPr>
        </p:nvSpPr>
        <p:spPr>
          <a:xfrm>
            <a:off x="2103120" y="5029200"/>
            <a:ext cx="3924300" cy="1006475"/>
          </a:xfrm>
          <a:prstGeom prst="rect">
            <a:avLst/>
          </a:prstGeom>
        </p:spPr>
        <p:txBody>
          <a:bodyPr lIns="0" tIns="0" rIns="0" bIns="0"/>
          <a:lstStyle>
            <a:lvl1pPr>
              <a:defRPr>
                <a:solidFill>
                  <a:schemeClr val="bg2"/>
                </a:solidFill>
              </a:defRPr>
            </a:lvl1pPr>
          </a:lstStyle>
          <a:p>
            <a:fld id="{31855C22-8691-3246-82BA-7D95F02094BC}" type="datetime4">
              <a:rPr lang="en-US" smtClean="0"/>
              <a:t>March 6, 2025</a:t>
            </a:fld>
            <a:endParaRPr lang="en-US" dirty="0"/>
          </a:p>
        </p:txBody>
      </p:sp>
      <p:pic>
        <p:nvPicPr>
          <p:cNvPr id="6" name="Graphic 5">
            <a:extLst>
              <a:ext uri="{FF2B5EF4-FFF2-40B4-BE49-F238E27FC236}">
                <a16:creationId xmlns:a16="http://schemas.microsoft.com/office/drawing/2014/main" id="{7D34F45B-CB8E-1543-BE79-06E3947833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008879" cy="2331720"/>
          </a:xfrm>
          <a:prstGeom prst="rect">
            <a:avLst/>
          </a:prstGeom>
        </p:spPr>
      </p:pic>
    </p:spTree>
    <p:extLst>
      <p:ext uri="{BB962C8B-B14F-4D97-AF65-F5344CB8AC3E}">
        <p14:creationId xmlns:p14="http://schemas.microsoft.com/office/powerpoint/2010/main" val="2508538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Photo">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2F146D1-959D-114E-A46D-D04F93BF9644}"/>
              </a:ext>
            </a:extLst>
          </p:cNvPr>
          <p:cNvSpPr>
            <a:spLocks noGrp="1"/>
          </p:cNvSpPr>
          <p:nvPr>
            <p:ph type="pic" idx="1"/>
          </p:nvPr>
        </p:nvSpPr>
        <p:spPr>
          <a:xfrm>
            <a:off x="6092190" y="0"/>
            <a:ext cx="6099810" cy="6858000"/>
          </a:xfrm>
          <a:custGeom>
            <a:avLst/>
            <a:gdLst>
              <a:gd name="connsiteX0" fmla="*/ 6781799 w 6781800"/>
              <a:gd name="connsiteY0" fmla="*/ 0 h 6858000"/>
              <a:gd name="connsiteX1" fmla="*/ 6781800 w 6781800"/>
              <a:gd name="connsiteY1" fmla="*/ 0 h 6858000"/>
              <a:gd name="connsiteX2" fmla="*/ 6781800 w 6781800"/>
              <a:gd name="connsiteY2" fmla="*/ 6858000 h 6858000"/>
              <a:gd name="connsiteX3" fmla="*/ 0 w 6781800"/>
              <a:gd name="connsiteY3" fmla="*/ 6858000 h 6858000"/>
              <a:gd name="connsiteX4" fmla="*/ 0 w 6781800"/>
              <a:gd name="connsiteY4" fmla="*/ 6857999 h 6858000"/>
              <a:gd name="connsiteX5" fmla="*/ 3521073 w 6781800"/>
              <a:gd name="connsiteY5" fmla="*/ 6857999 h 6858000"/>
              <a:gd name="connsiteX6" fmla="*/ 92966 w 6781800"/>
              <a:gd name="connsiteY6" fmla="*/ 3429001 h 6858000"/>
              <a:gd name="connsiteX7" fmla="*/ 3521074 w 6781800"/>
              <a:gd name="connsiteY7" fmla="*/ 1 h 6858000"/>
              <a:gd name="connsiteX8" fmla="*/ 3521074 w 6781800"/>
              <a:gd name="connsiteY8" fmla="*/ 6857999 h 6858000"/>
              <a:gd name="connsiteX9" fmla="*/ 3521075 w 6781800"/>
              <a:gd name="connsiteY9" fmla="*/ 1 h 6858000"/>
              <a:gd name="connsiteX10" fmla="*/ 6781799 w 678180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1800" h="6858000">
                <a:moveTo>
                  <a:pt x="6781799" y="0"/>
                </a:moveTo>
                <a:lnTo>
                  <a:pt x="6781800" y="0"/>
                </a:lnTo>
                <a:lnTo>
                  <a:pt x="6781800" y="6858000"/>
                </a:lnTo>
                <a:lnTo>
                  <a:pt x="0" y="6858000"/>
                </a:lnTo>
                <a:lnTo>
                  <a:pt x="0" y="6857999"/>
                </a:lnTo>
                <a:lnTo>
                  <a:pt x="3521073" y="6857999"/>
                </a:lnTo>
                <a:lnTo>
                  <a:pt x="92966" y="3429001"/>
                </a:lnTo>
                <a:lnTo>
                  <a:pt x="3521074" y="1"/>
                </a:lnTo>
                <a:lnTo>
                  <a:pt x="3521074" y="6857999"/>
                </a:lnTo>
                <a:lnTo>
                  <a:pt x="3521075" y="1"/>
                </a:lnTo>
                <a:lnTo>
                  <a:pt x="6781799" y="1"/>
                </a:lnTo>
                <a:close/>
              </a:path>
            </a:pathLst>
          </a:custGeom>
          <a:solidFill>
            <a:schemeClr val="bg1"/>
          </a:solidFill>
        </p:spPr>
        <p:txBody>
          <a:bodyPr wrap="square" anchor="ctr" anchorCtr="1">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a:extLst>
              <a:ext uri="{FF2B5EF4-FFF2-40B4-BE49-F238E27FC236}">
                <a16:creationId xmlns:a16="http://schemas.microsoft.com/office/drawing/2014/main" id="{69C2D432-1D55-CC48-BC16-EFAB7BF6B2E9}"/>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sp>
        <p:nvSpPr>
          <p:cNvPr id="9" name="Title 8">
            <a:extLst>
              <a:ext uri="{FF2B5EF4-FFF2-40B4-BE49-F238E27FC236}">
                <a16:creationId xmlns:a16="http://schemas.microsoft.com/office/drawing/2014/main" id="{8B94699D-80A6-8D45-93C1-60C66F897EE5}"/>
              </a:ext>
            </a:extLst>
          </p:cNvPr>
          <p:cNvSpPr>
            <a:spLocks noGrp="1"/>
          </p:cNvSpPr>
          <p:nvPr>
            <p:ph type="title"/>
          </p:nvPr>
        </p:nvSpPr>
        <p:spPr>
          <a:xfrm>
            <a:off x="423862" y="2473325"/>
            <a:ext cx="5542598" cy="1904365"/>
          </a:xfrm>
        </p:spPr>
        <p:txBody>
          <a:bodyPr anchor="ctr" anchorCtr="0"/>
          <a:lstStyle>
            <a:lvl1pPr>
              <a:lnSpc>
                <a:spcPct val="100000"/>
              </a:lnSpc>
              <a:defRPr sz="4800">
                <a:solidFill>
                  <a:schemeClr val="accent2"/>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FABD1690-48C1-094D-914B-23FF5BD0CD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008879" cy="2331720"/>
          </a:xfrm>
          <a:prstGeom prst="rect">
            <a:avLst/>
          </a:prstGeom>
        </p:spPr>
      </p:pic>
      <p:sp>
        <p:nvSpPr>
          <p:cNvPr id="11" name="Date Placeholder 3">
            <a:extLst>
              <a:ext uri="{FF2B5EF4-FFF2-40B4-BE49-F238E27FC236}">
                <a16:creationId xmlns:a16="http://schemas.microsoft.com/office/drawing/2014/main" id="{6F010E6A-E64E-D04A-82BB-54DF8D5A63CD}"/>
              </a:ext>
            </a:extLst>
          </p:cNvPr>
          <p:cNvSpPr>
            <a:spLocks noGrp="1"/>
          </p:cNvSpPr>
          <p:nvPr>
            <p:ph type="dt" sz="half" idx="10"/>
          </p:nvPr>
        </p:nvSpPr>
        <p:spPr>
          <a:xfrm>
            <a:off x="423863" y="5269230"/>
            <a:ext cx="3924300" cy="766445"/>
          </a:xfrm>
          <a:prstGeom prst="rect">
            <a:avLst/>
          </a:prstGeom>
        </p:spPr>
        <p:txBody>
          <a:bodyPr lIns="0" tIns="0" rIns="0" bIns="0"/>
          <a:lstStyle>
            <a:lvl1pPr>
              <a:defRPr>
                <a:solidFill>
                  <a:schemeClr val="bg2"/>
                </a:solidFill>
              </a:defRPr>
            </a:lvl1pPr>
          </a:lstStyle>
          <a:p>
            <a:fld id="{31855C22-8691-3246-82BA-7D95F02094BC}" type="datetime4">
              <a:rPr lang="en-US" smtClean="0"/>
              <a:t>March 6, 2025</a:t>
            </a:fld>
            <a:endParaRPr lang="en-US" dirty="0"/>
          </a:p>
        </p:txBody>
      </p:sp>
    </p:spTree>
    <p:extLst>
      <p:ext uri="{BB962C8B-B14F-4D97-AF65-F5344CB8AC3E}">
        <p14:creationId xmlns:p14="http://schemas.microsoft.com/office/powerpoint/2010/main" val="892917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D86A-7368-BE48-AD74-71C68AA825F4}"/>
              </a:ext>
            </a:extLst>
          </p:cNvPr>
          <p:cNvSpPr>
            <a:spLocks noGrp="1"/>
          </p:cNvSpPr>
          <p:nvPr>
            <p:ph type="title"/>
          </p:nvPr>
        </p:nvSpPr>
        <p:spPr>
          <a:xfrm>
            <a:off x="423864" y="457200"/>
            <a:ext cx="8507412" cy="1143000"/>
          </a:xfrm>
        </p:spPr>
        <p:txBody>
          <a:bodyPr/>
          <a:lstStyle>
            <a:lvl1pPr>
              <a:lnSpc>
                <a:spcPct val="100000"/>
              </a:lnSpc>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E591C1-5915-6B4D-B703-782EC1F6824B}"/>
              </a:ext>
            </a:extLst>
          </p:cNvPr>
          <p:cNvSpPr>
            <a:spLocks noGrp="1"/>
          </p:cNvSpPr>
          <p:nvPr>
            <p:ph idx="1"/>
          </p:nvPr>
        </p:nvSpPr>
        <p:spPr>
          <a:xfrm>
            <a:off x="423863" y="1600200"/>
            <a:ext cx="8507412" cy="4351338"/>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2024642-C7C8-D64F-A54C-6C1EFFB07D5B}"/>
              </a:ext>
            </a:extLst>
          </p:cNvPr>
          <p:cNvSpPr>
            <a:spLocks noGrp="1"/>
          </p:cNvSpPr>
          <p:nvPr>
            <p:ph type="ftr" sz="quarter" idx="11"/>
          </p:nvPr>
        </p:nvSpPr>
        <p:spPr>
          <a:xfrm>
            <a:off x="922606" y="6362700"/>
            <a:ext cx="5173394" cy="495300"/>
          </a:xfrm>
        </p:spPr>
        <p:txBody>
          <a:bodyPr/>
          <a:lstStyle/>
          <a:p>
            <a:r>
              <a:rPr lang="en-US" dirty="0"/>
              <a:t>PowerPoint template guidelines and examples</a:t>
            </a:r>
          </a:p>
        </p:txBody>
      </p:sp>
      <p:sp>
        <p:nvSpPr>
          <p:cNvPr id="6" name="Slide Number Placeholder 5">
            <a:extLst>
              <a:ext uri="{FF2B5EF4-FFF2-40B4-BE49-F238E27FC236}">
                <a16:creationId xmlns:a16="http://schemas.microsoft.com/office/drawing/2014/main" id="{04EA2324-B442-C744-B31A-9185FC2EEB21}"/>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12" name="Picture 11" descr="A close up of a sign&#10;&#10;Description automatically generated">
            <a:extLst>
              <a:ext uri="{FF2B5EF4-FFF2-40B4-BE49-F238E27FC236}">
                <a16:creationId xmlns:a16="http://schemas.microsoft.com/office/drawing/2014/main" id="{611EB052-6562-7545-A6BA-6648ABF04E9B}"/>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8420733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theme" Target="../theme/theme3.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A24567-35BB-F34C-BE28-2F27CD24E637}"/>
              </a:ext>
            </a:extLst>
          </p:cNvPr>
          <p:cNvSpPr>
            <a:spLocks noGrp="1"/>
          </p:cNvSpPr>
          <p:nvPr>
            <p:ph type="title"/>
          </p:nvPr>
        </p:nvSpPr>
        <p:spPr>
          <a:xfrm>
            <a:off x="423864" y="457200"/>
            <a:ext cx="8507412" cy="11430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41894BC-F12D-D64A-B25C-00D4DE20FA4F}"/>
              </a:ext>
            </a:extLst>
          </p:cNvPr>
          <p:cNvSpPr>
            <a:spLocks noGrp="1"/>
          </p:cNvSpPr>
          <p:nvPr>
            <p:ph type="body" idx="1"/>
          </p:nvPr>
        </p:nvSpPr>
        <p:spPr>
          <a:xfrm>
            <a:off x="423863" y="1600199"/>
            <a:ext cx="8507412" cy="443547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2AE3F34-D11C-3540-B14F-649A3DCD4AD3}"/>
              </a:ext>
            </a:extLst>
          </p:cNvPr>
          <p:cNvSpPr>
            <a:spLocks noGrp="1"/>
          </p:cNvSpPr>
          <p:nvPr>
            <p:ph type="ftr" sz="quarter" idx="3"/>
          </p:nvPr>
        </p:nvSpPr>
        <p:spPr>
          <a:xfrm>
            <a:off x="922606" y="6362700"/>
            <a:ext cx="5173394" cy="495300"/>
          </a:xfrm>
          <a:prstGeom prst="rect">
            <a:avLst/>
          </a:prstGeom>
        </p:spPr>
        <p:txBody>
          <a:bodyPr vert="horz" lIns="0" tIns="0" rIns="0" bIns="0" rtlCol="0" anchor="t" anchorCtr="0">
            <a:noAutofit/>
          </a:bodyPr>
          <a:lstStyle>
            <a:lvl1pPr algn="l">
              <a:defRPr sz="800">
                <a:solidFill>
                  <a:schemeClr val="accent1"/>
                </a:solidFill>
                <a:latin typeface="Arial" panose="020B0604020202020204" pitchFamily="34" charset="0"/>
                <a:cs typeface="Arial" panose="020B0604020202020204" pitchFamily="34" charset="0"/>
              </a:defRPr>
            </a:lvl1pPr>
          </a:lstStyle>
          <a:p>
            <a:r>
              <a:rPr lang="en-US" dirty="0"/>
              <a:t>PowerPoint template guidelines and examples</a:t>
            </a:r>
          </a:p>
        </p:txBody>
      </p:sp>
      <p:sp>
        <p:nvSpPr>
          <p:cNvPr id="6" name="Slide Number Placeholder 5">
            <a:extLst>
              <a:ext uri="{FF2B5EF4-FFF2-40B4-BE49-F238E27FC236}">
                <a16:creationId xmlns:a16="http://schemas.microsoft.com/office/drawing/2014/main" id="{41A719F2-77FF-6F4D-8225-B37BCFBB2991}"/>
              </a:ext>
            </a:extLst>
          </p:cNvPr>
          <p:cNvSpPr>
            <a:spLocks noGrp="1"/>
          </p:cNvSpPr>
          <p:nvPr>
            <p:ph type="sldNum" sz="quarter" idx="4"/>
          </p:nvPr>
        </p:nvSpPr>
        <p:spPr>
          <a:xfrm>
            <a:off x="8931275" y="6362700"/>
            <a:ext cx="2833688" cy="495300"/>
          </a:xfrm>
          <a:prstGeom prst="rect">
            <a:avLst/>
          </a:prstGeom>
        </p:spPr>
        <p:txBody>
          <a:bodyPr vert="horz" lIns="0" tIns="0" rIns="0" bIns="0" rtlCol="0" anchor="t" anchorCtr="0"/>
          <a:lstStyle>
            <a:lvl1pPr algn="r">
              <a:defRPr sz="1000">
                <a:solidFill>
                  <a:schemeClr val="accent1"/>
                </a:solidFill>
                <a:latin typeface="Arial" panose="020B0604020202020204" pitchFamily="34" charset="0"/>
                <a:cs typeface="Arial" panose="020B0604020202020204" pitchFamily="34" charset="0"/>
              </a:defRPr>
            </a:lvl1pPr>
          </a:lstStyle>
          <a:p>
            <a:fld id="{61ADE5DC-7D63-DF48-9E5C-D85B8F0CA549}" type="slidenum">
              <a:rPr lang="en-US" smtClean="0"/>
              <a:pPr/>
              <a:t>‹#›</a:t>
            </a:fld>
            <a:endParaRPr lang="en-US" dirty="0"/>
          </a:p>
        </p:txBody>
      </p:sp>
    </p:spTree>
    <p:extLst>
      <p:ext uri="{BB962C8B-B14F-4D97-AF65-F5344CB8AC3E}">
        <p14:creationId xmlns:p14="http://schemas.microsoft.com/office/powerpoint/2010/main" val="459030008"/>
      </p:ext>
    </p:extLst>
  </p:cSld>
  <p:clrMap bg1="lt1" tx1="dk1" bg2="lt2" tx2="dk2" accent1="accent1" accent2="accent2" accent3="accent3" accent4="accent4" accent5="accent5" accent6="accent6" hlink="hlink" folHlink="folHlink"/>
  <p:sldLayoutIdLst>
    <p:sldLayoutId id="2147483690" r:id="rId1"/>
    <p:sldLayoutId id="2147483650" r:id="rId2"/>
    <p:sldLayoutId id="2147483655" r:id="rId3"/>
    <p:sldLayoutId id="2147483691" r:id="rId4"/>
  </p:sldLayoutIdLst>
  <p:hf sldNum="0" hdr="0"/>
  <p:txStyles>
    <p:titleStyle>
      <a:lvl1pPr algn="l" defTabSz="914400" rtl="0" eaLnBrk="1" latinLnBrk="0" hangingPunct="1">
        <a:lnSpc>
          <a:spcPct val="100000"/>
        </a:lnSpc>
        <a:spcBef>
          <a:spcPct val="0"/>
        </a:spcBef>
        <a:buNone/>
        <a:defRPr sz="2800" kern="1200">
          <a:solidFill>
            <a:schemeClr val="accent1"/>
          </a:solidFill>
          <a:latin typeface="+mj-lt"/>
          <a:ea typeface="+mj-ea"/>
          <a:cs typeface="Arial" panose="020B0604020202020204" pitchFamily="34" charset="0"/>
        </a:defRPr>
      </a:lvl1pPr>
    </p:titleStyle>
    <p:bodyStyle>
      <a:lvl1pPr marL="0" indent="0" algn="l" defTabSz="914400" rtl="0" eaLnBrk="1" latinLnBrk="0" hangingPunct="1">
        <a:lnSpc>
          <a:spcPct val="110000"/>
        </a:lnSpc>
        <a:spcBef>
          <a:spcPts val="0"/>
        </a:spcBef>
        <a:buFont typeface="Arial" panose="020B0604020202020204" pitchFamily="34" charset="0"/>
        <a:buNone/>
        <a:defRPr sz="2000" kern="1200">
          <a:solidFill>
            <a:schemeClr val="tx2"/>
          </a:solidFill>
          <a:latin typeface="+mj-lt"/>
          <a:ea typeface="+mn-ea"/>
          <a:cs typeface="Arial" panose="020B0604020202020204" pitchFamily="34" charset="0"/>
        </a:defRPr>
      </a:lvl1pPr>
      <a:lvl2pPr marL="0" indent="0" algn="l" defTabSz="914400" rtl="0" eaLnBrk="1" latinLnBrk="0" hangingPunct="1">
        <a:lnSpc>
          <a:spcPct val="110000"/>
        </a:lnSpc>
        <a:spcBef>
          <a:spcPts val="0"/>
        </a:spcBef>
        <a:spcAft>
          <a:spcPts val="1200"/>
        </a:spcAft>
        <a:buFont typeface="Arial" panose="020B0604020202020204" pitchFamily="34" charset="0"/>
        <a:buNone/>
        <a:tabLst/>
        <a:defRPr sz="2000" kern="1200">
          <a:solidFill>
            <a:schemeClr val="tx2"/>
          </a:solidFill>
          <a:latin typeface="Arial" panose="020B0604020202020204" pitchFamily="34" charset="0"/>
          <a:ea typeface="+mn-ea"/>
          <a:cs typeface="Arial" panose="020B0604020202020204" pitchFamily="34" charset="0"/>
        </a:defRPr>
      </a:lvl2pPr>
      <a:lvl3pPr marL="628650" indent="-280988" algn="l" defTabSz="914400" rtl="0" eaLnBrk="1" latinLnBrk="0" hangingPunct="1">
        <a:lnSpc>
          <a:spcPct val="110000"/>
        </a:lnSpc>
        <a:spcBef>
          <a:spcPts val="0"/>
        </a:spcBef>
        <a:spcAft>
          <a:spcPts val="600"/>
        </a:spcAft>
        <a:buSzPct val="70000"/>
        <a:buFont typeface=".Lucida Grande UI Regular"/>
        <a:buChar char="◆"/>
        <a:tabLst/>
        <a:defRPr sz="2000" kern="1200">
          <a:solidFill>
            <a:schemeClr val="tx2"/>
          </a:solidFill>
          <a:latin typeface="Arial" panose="020B0604020202020204" pitchFamily="34" charset="0"/>
          <a:ea typeface="+mn-ea"/>
          <a:cs typeface="Arial" panose="020B0604020202020204" pitchFamily="34" charset="0"/>
        </a:defRPr>
      </a:lvl3pPr>
      <a:lvl4pPr marL="920750" indent="-233363" algn="l" defTabSz="914400" rtl="0" eaLnBrk="1" latinLnBrk="0" hangingPunct="1">
        <a:lnSpc>
          <a:spcPct val="110000"/>
        </a:lnSpc>
        <a:spcBef>
          <a:spcPts val="0"/>
        </a:spcBef>
        <a:spcAft>
          <a:spcPts val="600"/>
        </a:spcAft>
        <a:buFont typeface="Arial" panose="020B0604020202020204" pitchFamily="34" charset="0"/>
        <a:buChar char="•"/>
        <a:tabLst/>
        <a:defRPr sz="2000" kern="1200">
          <a:solidFill>
            <a:schemeClr val="tx2"/>
          </a:solidFill>
          <a:latin typeface="Arial" panose="020B0604020202020204" pitchFamily="34" charset="0"/>
          <a:ea typeface="+mn-ea"/>
          <a:cs typeface="Arial" panose="020B0604020202020204" pitchFamily="34" charset="0"/>
        </a:defRPr>
      </a:lvl4pPr>
      <a:lvl5pPr marL="1377950" indent="-457200" algn="l" defTabSz="914400" rtl="0" eaLnBrk="1" latinLnBrk="0" hangingPunct="1">
        <a:lnSpc>
          <a:spcPct val="110000"/>
        </a:lnSpc>
        <a:spcBef>
          <a:spcPts val="0"/>
        </a:spcBef>
        <a:spcAft>
          <a:spcPts val="600"/>
        </a:spcAft>
        <a:buFont typeface="System Font Regular"/>
        <a:buChar char="—"/>
        <a:tabLst/>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88" userDrawn="1">
          <p15:clr>
            <a:srgbClr val="F26B43"/>
          </p15:clr>
        </p15:guide>
        <p15:guide id="4" orient="horz" pos="1008" userDrawn="1">
          <p15:clr>
            <a:srgbClr val="F26B43"/>
          </p15:clr>
        </p15:guide>
        <p15:guide id="5" pos="267" userDrawn="1">
          <p15:clr>
            <a:srgbClr val="F26B43"/>
          </p15:clr>
        </p15:guide>
        <p15:guide id="6" orient="horz" pos="4008" userDrawn="1">
          <p15:clr>
            <a:srgbClr val="F26B43"/>
          </p15:clr>
        </p15:guide>
        <p15:guide id="7" pos="7411" userDrawn="1">
          <p15:clr>
            <a:srgbClr val="F26B43"/>
          </p15:clr>
        </p15:guide>
        <p15:guide id="8" pos="5626" userDrawn="1">
          <p15:clr>
            <a:srgbClr val="F26B43"/>
          </p15:clr>
        </p15:guide>
        <p15:guide id="9" pos="2053" userDrawn="1">
          <p15:clr>
            <a:srgbClr val="F26B43"/>
          </p15:clr>
        </p15:guide>
        <p15:guide id="11" orient="horz" pos="1558" userDrawn="1">
          <p15:clr>
            <a:srgbClr val="F26B43"/>
          </p15:clr>
        </p15:guide>
        <p15:guide id="13" orient="horz" pos="3802" userDrawn="1">
          <p15:clr>
            <a:srgbClr val="F26B43"/>
          </p15:clr>
        </p15:guide>
        <p15:guide id="1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A24567-35BB-F34C-BE28-2F27CD24E637}"/>
              </a:ext>
            </a:extLst>
          </p:cNvPr>
          <p:cNvSpPr>
            <a:spLocks noGrp="1"/>
          </p:cNvSpPr>
          <p:nvPr>
            <p:ph type="title"/>
          </p:nvPr>
        </p:nvSpPr>
        <p:spPr>
          <a:xfrm>
            <a:off x="423864" y="457200"/>
            <a:ext cx="8507412" cy="11430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41894BC-F12D-D64A-B25C-00D4DE20FA4F}"/>
              </a:ext>
            </a:extLst>
          </p:cNvPr>
          <p:cNvSpPr>
            <a:spLocks noGrp="1"/>
          </p:cNvSpPr>
          <p:nvPr>
            <p:ph type="body" idx="1"/>
          </p:nvPr>
        </p:nvSpPr>
        <p:spPr>
          <a:xfrm>
            <a:off x="423863" y="1600199"/>
            <a:ext cx="8507412" cy="443547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2AE3F34-D11C-3540-B14F-649A3DCD4AD3}"/>
              </a:ext>
            </a:extLst>
          </p:cNvPr>
          <p:cNvSpPr>
            <a:spLocks noGrp="1"/>
          </p:cNvSpPr>
          <p:nvPr>
            <p:ph type="ftr" sz="quarter" idx="3"/>
          </p:nvPr>
        </p:nvSpPr>
        <p:spPr>
          <a:xfrm>
            <a:off x="922606" y="6362700"/>
            <a:ext cx="5173394" cy="495300"/>
          </a:xfrm>
          <a:prstGeom prst="rect">
            <a:avLst/>
          </a:prstGeom>
        </p:spPr>
        <p:txBody>
          <a:bodyPr vert="horz" lIns="0" tIns="0" rIns="0" bIns="0" rtlCol="0" anchor="t" anchorCtr="0">
            <a:noAutofit/>
          </a:bodyPr>
          <a:lstStyle>
            <a:lvl1pPr algn="l">
              <a:defRPr sz="800">
                <a:solidFill>
                  <a:schemeClr val="accent1"/>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41A719F2-77FF-6F4D-8225-B37BCFBB2991}"/>
              </a:ext>
            </a:extLst>
          </p:cNvPr>
          <p:cNvSpPr>
            <a:spLocks noGrp="1"/>
          </p:cNvSpPr>
          <p:nvPr>
            <p:ph type="sldNum" sz="quarter" idx="4"/>
          </p:nvPr>
        </p:nvSpPr>
        <p:spPr>
          <a:xfrm>
            <a:off x="8931275" y="6362700"/>
            <a:ext cx="2833688" cy="495300"/>
          </a:xfrm>
          <a:prstGeom prst="rect">
            <a:avLst/>
          </a:prstGeom>
        </p:spPr>
        <p:txBody>
          <a:bodyPr vert="horz" lIns="0" tIns="0" rIns="0" bIns="0" rtlCol="0" anchor="t" anchorCtr="0"/>
          <a:lstStyle>
            <a:lvl1pPr algn="r">
              <a:defRPr sz="1000">
                <a:solidFill>
                  <a:schemeClr val="accent1"/>
                </a:solidFill>
                <a:latin typeface="Arial" panose="020B0604020202020204" pitchFamily="34" charset="0"/>
                <a:cs typeface="Arial" panose="020B0604020202020204" pitchFamily="34" charset="0"/>
              </a:defRPr>
            </a:lvl1pPr>
          </a:lstStyle>
          <a:p>
            <a:fld id="{EB38690A-7720-4D15-BCB9-BC135EDD9782}" type="slidenum">
              <a:rPr lang="en-US" smtClean="0"/>
              <a:t>‹#›</a:t>
            </a:fld>
            <a:endParaRPr lang="en-US"/>
          </a:p>
        </p:txBody>
      </p:sp>
    </p:spTree>
    <p:extLst>
      <p:ext uri="{BB962C8B-B14F-4D97-AF65-F5344CB8AC3E}">
        <p14:creationId xmlns:p14="http://schemas.microsoft.com/office/powerpoint/2010/main" val="2212702229"/>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100000"/>
        </a:lnSpc>
        <a:spcBef>
          <a:spcPct val="0"/>
        </a:spcBef>
        <a:buNone/>
        <a:defRPr sz="2800" kern="1200">
          <a:solidFill>
            <a:schemeClr val="accent1"/>
          </a:solidFill>
          <a:latin typeface="+mj-lt"/>
          <a:ea typeface="+mj-ea"/>
          <a:cs typeface="Arial" panose="020B0604020202020204" pitchFamily="34" charset="0"/>
        </a:defRPr>
      </a:lvl1pPr>
    </p:titleStyle>
    <p:bodyStyle>
      <a:lvl1pPr marL="0" indent="0" algn="l" defTabSz="914400" rtl="0" eaLnBrk="1" latinLnBrk="0" hangingPunct="1">
        <a:lnSpc>
          <a:spcPct val="110000"/>
        </a:lnSpc>
        <a:spcBef>
          <a:spcPts val="0"/>
        </a:spcBef>
        <a:buFont typeface="Arial" panose="020B0604020202020204" pitchFamily="34" charset="0"/>
        <a:buNone/>
        <a:defRPr sz="2000" kern="1200">
          <a:solidFill>
            <a:schemeClr val="tx2"/>
          </a:solidFill>
          <a:latin typeface="+mj-lt"/>
          <a:ea typeface="+mn-ea"/>
          <a:cs typeface="Arial" panose="020B0604020202020204" pitchFamily="34" charset="0"/>
        </a:defRPr>
      </a:lvl1pPr>
      <a:lvl2pPr marL="0" indent="0" algn="l" defTabSz="914400" rtl="0" eaLnBrk="1" latinLnBrk="0" hangingPunct="1">
        <a:lnSpc>
          <a:spcPct val="110000"/>
        </a:lnSpc>
        <a:spcBef>
          <a:spcPts val="0"/>
        </a:spcBef>
        <a:spcAft>
          <a:spcPts val="1200"/>
        </a:spcAft>
        <a:buFont typeface="Arial" panose="020B0604020202020204" pitchFamily="34" charset="0"/>
        <a:buNone/>
        <a:tabLst/>
        <a:defRPr sz="2000" kern="1200">
          <a:solidFill>
            <a:schemeClr val="tx2"/>
          </a:solidFill>
          <a:latin typeface="Arial" panose="020B0604020202020204" pitchFamily="34" charset="0"/>
          <a:ea typeface="+mn-ea"/>
          <a:cs typeface="Arial" panose="020B0604020202020204" pitchFamily="34" charset="0"/>
        </a:defRPr>
      </a:lvl2pPr>
      <a:lvl3pPr marL="628650" indent="-280988" algn="l" defTabSz="914400" rtl="0" eaLnBrk="1" latinLnBrk="0" hangingPunct="1">
        <a:lnSpc>
          <a:spcPct val="110000"/>
        </a:lnSpc>
        <a:spcBef>
          <a:spcPts val="0"/>
        </a:spcBef>
        <a:spcAft>
          <a:spcPts val="600"/>
        </a:spcAft>
        <a:buSzPct val="70000"/>
        <a:buFont typeface=".Lucida Grande UI Regular"/>
        <a:buChar char="◆"/>
        <a:tabLst/>
        <a:defRPr sz="2000" kern="1200">
          <a:solidFill>
            <a:schemeClr val="tx2"/>
          </a:solidFill>
          <a:latin typeface="Arial" panose="020B0604020202020204" pitchFamily="34" charset="0"/>
          <a:ea typeface="+mn-ea"/>
          <a:cs typeface="Arial" panose="020B0604020202020204" pitchFamily="34" charset="0"/>
        </a:defRPr>
      </a:lvl3pPr>
      <a:lvl4pPr marL="920750" indent="-233363" algn="l" defTabSz="914400" rtl="0" eaLnBrk="1" latinLnBrk="0" hangingPunct="1">
        <a:lnSpc>
          <a:spcPct val="110000"/>
        </a:lnSpc>
        <a:spcBef>
          <a:spcPts val="0"/>
        </a:spcBef>
        <a:spcAft>
          <a:spcPts val="600"/>
        </a:spcAft>
        <a:buFont typeface="Arial" panose="020B0604020202020204" pitchFamily="34" charset="0"/>
        <a:buChar char="•"/>
        <a:tabLst/>
        <a:defRPr sz="2000" kern="1200">
          <a:solidFill>
            <a:schemeClr val="tx2"/>
          </a:solidFill>
          <a:latin typeface="Arial" panose="020B0604020202020204" pitchFamily="34" charset="0"/>
          <a:ea typeface="+mn-ea"/>
          <a:cs typeface="Arial" panose="020B0604020202020204" pitchFamily="34" charset="0"/>
        </a:defRPr>
      </a:lvl4pPr>
      <a:lvl5pPr marL="1377950" indent="-457200" algn="l" defTabSz="914400" rtl="0" eaLnBrk="1" latinLnBrk="0" hangingPunct="1">
        <a:lnSpc>
          <a:spcPct val="110000"/>
        </a:lnSpc>
        <a:spcBef>
          <a:spcPts val="0"/>
        </a:spcBef>
        <a:spcAft>
          <a:spcPts val="600"/>
        </a:spcAft>
        <a:buFont typeface="System Font Regular"/>
        <a:buChar char="—"/>
        <a:tabLst/>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88">
          <p15:clr>
            <a:srgbClr val="F26B43"/>
          </p15:clr>
        </p15:guide>
        <p15:guide id="4" orient="horz" pos="1008">
          <p15:clr>
            <a:srgbClr val="F26B43"/>
          </p15:clr>
        </p15:guide>
        <p15:guide id="5" pos="267">
          <p15:clr>
            <a:srgbClr val="F26B43"/>
          </p15:clr>
        </p15:guide>
        <p15:guide id="6" orient="horz" pos="4008">
          <p15:clr>
            <a:srgbClr val="F26B43"/>
          </p15:clr>
        </p15:guide>
        <p15:guide id="7" pos="7411">
          <p15:clr>
            <a:srgbClr val="F26B43"/>
          </p15:clr>
        </p15:guide>
        <p15:guide id="8" pos="5626">
          <p15:clr>
            <a:srgbClr val="F26B43"/>
          </p15:clr>
        </p15:guide>
        <p15:guide id="9" pos="2053">
          <p15:clr>
            <a:srgbClr val="F26B43"/>
          </p15:clr>
        </p15:guide>
        <p15:guide id="11" orient="horz" pos="1558">
          <p15:clr>
            <a:srgbClr val="F26B43"/>
          </p15:clr>
        </p15:guide>
        <p15:guide id="13" orient="horz" pos="3802">
          <p15:clr>
            <a:srgbClr val="F26B43"/>
          </p15:clr>
        </p15:guide>
        <p15:guide id="1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A24567-35BB-F34C-BE28-2F27CD24E637}"/>
              </a:ext>
            </a:extLst>
          </p:cNvPr>
          <p:cNvSpPr>
            <a:spLocks noGrp="1"/>
          </p:cNvSpPr>
          <p:nvPr>
            <p:ph type="title"/>
          </p:nvPr>
        </p:nvSpPr>
        <p:spPr>
          <a:xfrm>
            <a:off x="423864" y="457200"/>
            <a:ext cx="8507412" cy="11430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41894BC-F12D-D64A-B25C-00D4DE20FA4F}"/>
              </a:ext>
            </a:extLst>
          </p:cNvPr>
          <p:cNvSpPr>
            <a:spLocks noGrp="1"/>
          </p:cNvSpPr>
          <p:nvPr>
            <p:ph type="body" idx="1"/>
          </p:nvPr>
        </p:nvSpPr>
        <p:spPr>
          <a:xfrm>
            <a:off x="423863" y="1600199"/>
            <a:ext cx="8507412" cy="443547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2AE3F34-D11C-3540-B14F-649A3DCD4AD3}"/>
              </a:ext>
            </a:extLst>
          </p:cNvPr>
          <p:cNvSpPr>
            <a:spLocks noGrp="1"/>
          </p:cNvSpPr>
          <p:nvPr>
            <p:ph type="ftr" sz="quarter" idx="3"/>
          </p:nvPr>
        </p:nvSpPr>
        <p:spPr>
          <a:xfrm>
            <a:off x="922606" y="6362700"/>
            <a:ext cx="5173394" cy="495300"/>
          </a:xfrm>
          <a:prstGeom prst="rect">
            <a:avLst/>
          </a:prstGeom>
        </p:spPr>
        <p:txBody>
          <a:bodyPr vert="horz" lIns="0" tIns="0" rIns="0" bIns="0" rtlCol="0" anchor="t" anchorCtr="0">
            <a:noAutofit/>
          </a:bodyPr>
          <a:lstStyle>
            <a:lvl1pPr algn="l">
              <a:defRPr sz="800">
                <a:solidFill>
                  <a:schemeClr val="accent1"/>
                </a:solidFill>
                <a:latin typeface="Arial" panose="020B0604020202020204" pitchFamily="34" charset="0"/>
                <a:cs typeface="Arial" panose="020B0604020202020204" pitchFamily="34" charset="0"/>
              </a:defRPr>
            </a:lvl1pPr>
          </a:lstStyle>
          <a:p>
            <a:r>
              <a:rPr lang="en-US" dirty="0"/>
              <a:t>PowerPoint template guidelines and examples</a:t>
            </a:r>
          </a:p>
        </p:txBody>
      </p:sp>
      <p:sp>
        <p:nvSpPr>
          <p:cNvPr id="6" name="Slide Number Placeholder 5">
            <a:extLst>
              <a:ext uri="{FF2B5EF4-FFF2-40B4-BE49-F238E27FC236}">
                <a16:creationId xmlns:a16="http://schemas.microsoft.com/office/drawing/2014/main" id="{41A719F2-77FF-6F4D-8225-B37BCFBB2991}"/>
              </a:ext>
            </a:extLst>
          </p:cNvPr>
          <p:cNvSpPr>
            <a:spLocks noGrp="1"/>
          </p:cNvSpPr>
          <p:nvPr>
            <p:ph type="sldNum" sz="quarter" idx="4"/>
          </p:nvPr>
        </p:nvSpPr>
        <p:spPr>
          <a:xfrm>
            <a:off x="8931275" y="6362700"/>
            <a:ext cx="2833688" cy="495300"/>
          </a:xfrm>
          <a:prstGeom prst="rect">
            <a:avLst/>
          </a:prstGeom>
        </p:spPr>
        <p:txBody>
          <a:bodyPr vert="horz" lIns="0" tIns="0" rIns="0" bIns="0" rtlCol="0" anchor="t" anchorCtr="0"/>
          <a:lstStyle>
            <a:lvl1pPr algn="r">
              <a:defRPr sz="1000">
                <a:solidFill>
                  <a:schemeClr val="accent1"/>
                </a:solidFill>
                <a:latin typeface="Arial" panose="020B0604020202020204" pitchFamily="34" charset="0"/>
                <a:cs typeface="Arial" panose="020B0604020202020204" pitchFamily="34" charset="0"/>
              </a:defRPr>
            </a:lvl1pPr>
          </a:lstStyle>
          <a:p>
            <a:fld id="{61ADE5DC-7D63-DF48-9E5C-D85B8F0CA549}" type="slidenum">
              <a:rPr lang="en-US" smtClean="0"/>
              <a:pPr/>
              <a:t>‹#›</a:t>
            </a:fld>
            <a:endParaRPr lang="en-US" dirty="0"/>
          </a:p>
        </p:txBody>
      </p:sp>
    </p:spTree>
    <p:extLst>
      <p:ext uri="{BB962C8B-B14F-4D97-AF65-F5344CB8AC3E}">
        <p14:creationId xmlns:p14="http://schemas.microsoft.com/office/powerpoint/2010/main" val="386374103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Lst>
  <p:hf sldNum="0" hdr="0"/>
  <p:txStyles>
    <p:titleStyle>
      <a:lvl1pPr algn="l" defTabSz="914400" rtl="0" eaLnBrk="1" latinLnBrk="0" hangingPunct="1">
        <a:lnSpc>
          <a:spcPct val="100000"/>
        </a:lnSpc>
        <a:spcBef>
          <a:spcPct val="0"/>
        </a:spcBef>
        <a:buNone/>
        <a:defRPr sz="2800" kern="1200">
          <a:solidFill>
            <a:schemeClr val="accent1"/>
          </a:solidFill>
          <a:latin typeface="+mj-lt"/>
          <a:ea typeface="+mj-ea"/>
          <a:cs typeface="Arial" panose="020B0604020202020204" pitchFamily="34" charset="0"/>
        </a:defRPr>
      </a:lvl1pPr>
    </p:titleStyle>
    <p:bodyStyle>
      <a:lvl1pPr marL="0" indent="0" algn="l" defTabSz="914400" rtl="0" eaLnBrk="1" latinLnBrk="0" hangingPunct="1">
        <a:lnSpc>
          <a:spcPct val="110000"/>
        </a:lnSpc>
        <a:spcBef>
          <a:spcPts val="0"/>
        </a:spcBef>
        <a:buFont typeface="Arial" panose="020B0604020202020204" pitchFamily="34" charset="0"/>
        <a:buNone/>
        <a:defRPr sz="2000" kern="1200">
          <a:solidFill>
            <a:schemeClr val="tx2"/>
          </a:solidFill>
          <a:latin typeface="+mj-lt"/>
          <a:ea typeface="+mn-ea"/>
          <a:cs typeface="Arial" panose="020B0604020202020204" pitchFamily="34" charset="0"/>
        </a:defRPr>
      </a:lvl1pPr>
      <a:lvl2pPr marL="0" indent="0" algn="l" defTabSz="914400" rtl="0" eaLnBrk="1" latinLnBrk="0" hangingPunct="1">
        <a:lnSpc>
          <a:spcPct val="110000"/>
        </a:lnSpc>
        <a:spcBef>
          <a:spcPts val="0"/>
        </a:spcBef>
        <a:spcAft>
          <a:spcPts val="1200"/>
        </a:spcAft>
        <a:buFont typeface="Arial" panose="020B0604020202020204" pitchFamily="34" charset="0"/>
        <a:buNone/>
        <a:tabLst/>
        <a:defRPr sz="2000" kern="1200">
          <a:solidFill>
            <a:schemeClr val="tx2"/>
          </a:solidFill>
          <a:latin typeface="Arial" panose="020B0604020202020204" pitchFamily="34" charset="0"/>
          <a:ea typeface="+mn-ea"/>
          <a:cs typeface="Arial" panose="020B0604020202020204" pitchFamily="34" charset="0"/>
        </a:defRPr>
      </a:lvl2pPr>
      <a:lvl3pPr marL="628650" indent="-280988" algn="l" defTabSz="914400" rtl="0" eaLnBrk="1" latinLnBrk="0" hangingPunct="1">
        <a:lnSpc>
          <a:spcPct val="110000"/>
        </a:lnSpc>
        <a:spcBef>
          <a:spcPts val="0"/>
        </a:spcBef>
        <a:spcAft>
          <a:spcPts val="600"/>
        </a:spcAft>
        <a:buSzPct val="70000"/>
        <a:buFont typeface=".Lucida Grande UI Regular"/>
        <a:buChar char="◆"/>
        <a:tabLst/>
        <a:defRPr sz="2000" kern="1200">
          <a:solidFill>
            <a:schemeClr val="tx2"/>
          </a:solidFill>
          <a:latin typeface="Arial" panose="020B0604020202020204" pitchFamily="34" charset="0"/>
          <a:ea typeface="+mn-ea"/>
          <a:cs typeface="Arial" panose="020B0604020202020204" pitchFamily="34" charset="0"/>
        </a:defRPr>
      </a:lvl3pPr>
      <a:lvl4pPr marL="920750" indent="-233363" algn="l" defTabSz="914400" rtl="0" eaLnBrk="1" latinLnBrk="0" hangingPunct="1">
        <a:lnSpc>
          <a:spcPct val="110000"/>
        </a:lnSpc>
        <a:spcBef>
          <a:spcPts val="0"/>
        </a:spcBef>
        <a:spcAft>
          <a:spcPts val="600"/>
        </a:spcAft>
        <a:buFont typeface="Arial" panose="020B0604020202020204" pitchFamily="34" charset="0"/>
        <a:buChar char="•"/>
        <a:tabLst/>
        <a:defRPr sz="2000" kern="1200">
          <a:solidFill>
            <a:schemeClr val="tx2"/>
          </a:solidFill>
          <a:latin typeface="Arial" panose="020B0604020202020204" pitchFamily="34" charset="0"/>
          <a:ea typeface="+mn-ea"/>
          <a:cs typeface="Arial" panose="020B0604020202020204" pitchFamily="34" charset="0"/>
        </a:defRPr>
      </a:lvl4pPr>
      <a:lvl5pPr marL="1377950" indent="-457200" algn="l" defTabSz="914400" rtl="0" eaLnBrk="1" latinLnBrk="0" hangingPunct="1">
        <a:lnSpc>
          <a:spcPct val="110000"/>
        </a:lnSpc>
        <a:spcBef>
          <a:spcPts val="0"/>
        </a:spcBef>
        <a:spcAft>
          <a:spcPts val="600"/>
        </a:spcAft>
        <a:buFont typeface="System Font Regular"/>
        <a:buChar char="—"/>
        <a:tabLst/>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88">
          <p15:clr>
            <a:srgbClr val="F26B43"/>
          </p15:clr>
        </p15:guide>
        <p15:guide id="4" orient="horz" pos="1008">
          <p15:clr>
            <a:srgbClr val="F26B43"/>
          </p15:clr>
        </p15:guide>
        <p15:guide id="5" pos="267">
          <p15:clr>
            <a:srgbClr val="F26B43"/>
          </p15:clr>
        </p15:guide>
        <p15:guide id="6" orient="horz" pos="4008">
          <p15:clr>
            <a:srgbClr val="F26B43"/>
          </p15:clr>
        </p15:guide>
        <p15:guide id="7" pos="7411">
          <p15:clr>
            <a:srgbClr val="F26B43"/>
          </p15:clr>
        </p15:guide>
        <p15:guide id="8" pos="5626">
          <p15:clr>
            <a:srgbClr val="F26B43"/>
          </p15:clr>
        </p15:guide>
        <p15:guide id="9" pos="2053">
          <p15:clr>
            <a:srgbClr val="F26B43"/>
          </p15:clr>
        </p15:guide>
        <p15:guide id="11" orient="horz" pos="1558">
          <p15:clr>
            <a:srgbClr val="F26B43"/>
          </p15:clr>
        </p15:guide>
        <p15:guide id="13" orient="horz" pos="3802">
          <p15:clr>
            <a:srgbClr val="F26B43"/>
          </p15:clr>
        </p15:guide>
        <p15:guide id="1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www.kofc.org/en/resources/safe-environment-program/interpret-safe-environment-program-reports.pdf" TargetMode="External"/><Relationship Id="rId4" Type="http://schemas.openxmlformats.org/officeDocument/2006/relationships/image" Target="cid:image004.png@01DB4C7D.8F982F2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youthleader@kofc.org"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www.kofc.org/saf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5ECFF7-F4EC-5945-9D50-D8A1FAB25C89}"/>
              </a:ext>
            </a:extLst>
          </p:cNvPr>
          <p:cNvSpPr>
            <a:spLocks noGrp="1"/>
          </p:cNvSpPr>
          <p:nvPr>
            <p:ph type="title"/>
          </p:nvPr>
        </p:nvSpPr>
        <p:spPr>
          <a:xfrm>
            <a:off x="240821" y="2789854"/>
            <a:ext cx="5163931" cy="2480138"/>
          </a:xfrm>
        </p:spPr>
        <p:txBody>
          <a:bodyPr/>
          <a:lstStyle/>
          <a:p>
            <a:pPr>
              <a:lnSpc>
                <a:spcPct val="150000"/>
              </a:lnSpc>
            </a:pPr>
            <a:r>
              <a:rPr lang="en-CA" sz="3600" dirty="0">
                <a:solidFill>
                  <a:schemeClr val="bg1"/>
                </a:solidFill>
                <a:effectLst/>
                <a:ea typeface="Aptos" panose="020B0004020202020204" pitchFamily="34" charset="0"/>
              </a:rPr>
              <a:t>Safe Environment</a:t>
            </a:r>
            <a:br>
              <a:rPr lang="en-CA" sz="3600" dirty="0">
                <a:solidFill>
                  <a:schemeClr val="bg1"/>
                </a:solidFill>
                <a:effectLst/>
                <a:ea typeface="Aptos" panose="020B0004020202020204" pitchFamily="34" charset="0"/>
              </a:rPr>
            </a:br>
            <a:r>
              <a:rPr lang="en-CA" sz="3600" dirty="0">
                <a:solidFill>
                  <a:schemeClr val="bg1"/>
                </a:solidFill>
                <a:effectLst/>
                <a:ea typeface="Aptos" panose="020B0004020202020204" pitchFamily="34" charset="0"/>
              </a:rPr>
              <a:t>Program </a:t>
            </a:r>
            <a:br>
              <a:rPr lang="en-CA" sz="3600" dirty="0">
                <a:solidFill>
                  <a:schemeClr val="bg1"/>
                </a:solidFill>
                <a:effectLst/>
                <a:ea typeface="Aptos" panose="020B0004020202020204" pitchFamily="34" charset="0"/>
              </a:rPr>
            </a:br>
            <a:r>
              <a:rPr lang="en-CA" sz="3600" dirty="0">
                <a:solidFill>
                  <a:schemeClr val="bg1"/>
                </a:solidFill>
                <a:effectLst/>
                <a:ea typeface="Aptos" panose="020B0004020202020204" pitchFamily="34" charset="0"/>
              </a:rPr>
              <a:t>OVERVIEW</a:t>
            </a:r>
            <a:br>
              <a:rPr lang="en-CA" sz="3600" dirty="0">
                <a:solidFill>
                  <a:schemeClr val="bg1"/>
                </a:solidFill>
                <a:ea typeface="Aptos" panose="020B0004020202020204" pitchFamily="34" charset="0"/>
              </a:rPr>
            </a:br>
            <a:br>
              <a:rPr lang="en-CA" sz="3600" dirty="0">
                <a:solidFill>
                  <a:schemeClr val="bg1"/>
                </a:solidFill>
                <a:effectLst/>
                <a:ea typeface="Aptos" panose="020B0004020202020204" pitchFamily="34" charset="0"/>
              </a:rPr>
            </a:br>
            <a:r>
              <a:rPr lang="en-CA" sz="2000" dirty="0">
                <a:solidFill>
                  <a:srgbClr val="FFC000"/>
                </a:solidFill>
                <a:effectLst/>
                <a:ea typeface="Aptos" panose="020B0004020202020204" pitchFamily="34" charset="0"/>
              </a:rPr>
              <a:t>Knights of Columbus</a:t>
            </a:r>
            <a:br>
              <a:rPr lang="en-CA" sz="2000" dirty="0">
                <a:solidFill>
                  <a:srgbClr val="FFC000"/>
                </a:solidFill>
                <a:effectLst/>
                <a:ea typeface="Aptos" panose="020B0004020202020204" pitchFamily="34" charset="0"/>
              </a:rPr>
            </a:br>
            <a:r>
              <a:rPr lang="en-CA" sz="2000" dirty="0">
                <a:solidFill>
                  <a:srgbClr val="FFC000"/>
                </a:solidFill>
                <a:effectLst/>
                <a:ea typeface="Aptos" panose="020B0004020202020204" pitchFamily="34" charset="0"/>
              </a:rPr>
              <a:t>Office of Youth Protection</a:t>
            </a:r>
            <a:endParaRPr lang="en-US" sz="2000" dirty="0">
              <a:solidFill>
                <a:srgbClr val="FFC000"/>
              </a:solidFill>
            </a:endParaRPr>
          </a:p>
        </p:txBody>
      </p:sp>
      <p:pic>
        <p:nvPicPr>
          <p:cNvPr id="4" name="Picture 3" descr="A group of children smiling and holding their hands up&#10;&#10;Description automatically generated">
            <a:extLst>
              <a:ext uri="{FF2B5EF4-FFF2-40B4-BE49-F238E27FC236}">
                <a16:creationId xmlns:a16="http://schemas.microsoft.com/office/drawing/2014/main" id="{B3666806-6994-1DED-5368-C40D1C2B6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4752" y="733671"/>
            <a:ext cx="6565988" cy="5648681"/>
          </a:xfrm>
          <a:prstGeom prst="rect">
            <a:avLst/>
          </a:prstGeom>
        </p:spPr>
      </p:pic>
    </p:spTree>
    <p:extLst>
      <p:ext uri="{BB962C8B-B14F-4D97-AF65-F5344CB8AC3E}">
        <p14:creationId xmlns:p14="http://schemas.microsoft.com/office/powerpoint/2010/main" val="3609417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257BE-7225-B732-8700-D31A420FA90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211A997-B916-7BFA-6EFF-602B11148CBF}"/>
              </a:ext>
            </a:extLst>
          </p:cNvPr>
          <p:cNvSpPr/>
          <p:nvPr/>
        </p:nvSpPr>
        <p:spPr>
          <a:xfrm>
            <a:off x="8056390" y="4023914"/>
            <a:ext cx="3846900" cy="523220"/>
          </a:xfrm>
          <a:prstGeom prst="rect">
            <a:avLst/>
          </a:prstGeom>
          <a:noFill/>
        </p:spPr>
        <p:txBody>
          <a:bodyPr wrap="square" lIns="91440" tIns="45720" rIns="91440" bIns="45720">
            <a:spAutoFit/>
          </a:bodyPr>
          <a:lstStyle/>
          <a:p>
            <a:pPr algn="ctr"/>
            <a:r>
              <a:rPr lang="en-US" sz="2800" b="1" dirty="0">
                <a:ln w="0"/>
                <a:solidFill>
                  <a:srgbClr val="112866"/>
                </a:solidFill>
              </a:rPr>
              <a:t>District Deputy</a:t>
            </a:r>
            <a:endParaRPr lang="en-US" sz="2800" b="1" cap="none" spc="0" dirty="0">
              <a:ln w="0"/>
              <a:solidFill>
                <a:srgbClr val="112866"/>
              </a:solidFill>
            </a:endParaRPr>
          </a:p>
        </p:txBody>
      </p:sp>
      <p:sp>
        <p:nvSpPr>
          <p:cNvPr id="8" name="Title 1">
            <a:extLst>
              <a:ext uri="{FF2B5EF4-FFF2-40B4-BE49-F238E27FC236}">
                <a16:creationId xmlns:a16="http://schemas.microsoft.com/office/drawing/2014/main" id="{F3E56AA3-5B1C-92BB-8965-30EBFC5CD9FA}"/>
              </a:ext>
            </a:extLst>
          </p:cNvPr>
          <p:cNvSpPr>
            <a:spLocks noGrp="1"/>
          </p:cNvSpPr>
          <p:nvPr>
            <p:ph type="title"/>
          </p:nvPr>
        </p:nvSpPr>
        <p:spPr>
          <a:xfrm>
            <a:off x="156713" y="195943"/>
            <a:ext cx="11878573" cy="1143000"/>
          </a:xfrm>
        </p:spPr>
        <p:txBody>
          <a:bodyPr/>
          <a:lstStyle/>
          <a:p>
            <a:r>
              <a:rPr lang="en-US" sz="3600" dirty="0">
                <a:solidFill>
                  <a:schemeClr val="bg1"/>
                </a:solidFill>
              </a:rPr>
              <a:t>ONLINE Training &amp; Background Check Sign-in: </a:t>
            </a:r>
          </a:p>
        </p:txBody>
      </p:sp>
      <p:sp>
        <p:nvSpPr>
          <p:cNvPr id="4" name="Content Placeholder 3">
            <a:extLst>
              <a:ext uri="{FF2B5EF4-FFF2-40B4-BE49-F238E27FC236}">
                <a16:creationId xmlns:a16="http://schemas.microsoft.com/office/drawing/2014/main" id="{0DB8ADA8-10C9-D664-27F1-BC1FCB19FF5C}"/>
              </a:ext>
            </a:extLst>
          </p:cNvPr>
          <p:cNvSpPr>
            <a:spLocks noGrp="1"/>
          </p:cNvSpPr>
          <p:nvPr>
            <p:ph idx="1"/>
          </p:nvPr>
        </p:nvSpPr>
        <p:spPr>
          <a:xfrm>
            <a:off x="5666012" y="3585538"/>
            <a:ext cx="3575957" cy="1280376"/>
          </a:xfrm>
        </p:spPr>
        <p:txBody>
          <a:bodyPr/>
          <a:lstStyle/>
          <a:p>
            <a:endParaRPr lang="en-CA" dirty="0"/>
          </a:p>
        </p:txBody>
      </p:sp>
      <p:pic>
        <p:nvPicPr>
          <p:cNvPr id="1026" name="Picture 5">
            <a:extLst>
              <a:ext uri="{FF2B5EF4-FFF2-40B4-BE49-F238E27FC236}">
                <a16:creationId xmlns:a16="http://schemas.microsoft.com/office/drawing/2014/main" id="{1B39F352-1E43-477A-423D-0C8FA4F3F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397" y="905070"/>
            <a:ext cx="9727204" cy="555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7277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27D14-1C92-E3B1-2FD4-22CD1BCE425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5C14F9F-7EF1-9D59-002E-CDA05CD0DBA1}"/>
              </a:ext>
            </a:extLst>
          </p:cNvPr>
          <p:cNvSpPr/>
          <p:nvPr/>
        </p:nvSpPr>
        <p:spPr>
          <a:xfrm>
            <a:off x="8056390" y="4023914"/>
            <a:ext cx="3846900" cy="523220"/>
          </a:xfrm>
          <a:prstGeom prst="rect">
            <a:avLst/>
          </a:prstGeom>
          <a:noFill/>
        </p:spPr>
        <p:txBody>
          <a:bodyPr wrap="square" lIns="91440" tIns="45720" rIns="91440" bIns="45720">
            <a:spAutoFit/>
          </a:bodyPr>
          <a:lstStyle/>
          <a:p>
            <a:pPr algn="ctr"/>
            <a:r>
              <a:rPr lang="en-US" sz="2800" b="1" dirty="0">
                <a:ln w="0"/>
                <a:solidFill>
                  <a:srgbClr val="112866"/>
                </a:solidFill>
              </a:rPr>
              <a:t>District Deputy</a:t>
            </a:r>
            <a:endParaRPr lang="en-US" sz="2800" b="1" cap="none" spc="0" dirty="0">
              <a:ln w="0"/>
              <a:solidFill>
                <a:srgbClr val="112866"/>
              </a:solidFill>
            </a:endParaRPr>
          </a:p>
        </p:txBody>
      </p:sp>
      <p:sp>
        <p:nvSpPr>
          <p:cNvPr id="8" name="Title 1">
            <a:extLst>
              <a:ext uri="{FF2B5EF4-FFF2-40B4-BE49-F238E27FC236}">
                <a16:creationId xmlns:a16="http://schemas.microsoft.com/office/drawing/2014/main" id="{2810EAC0-197F-7D43-62C3-E769A37260B5}"/>
              </a:ext>
            </a:extLst>
          </p:cNvPr>
          <p:cNvSpPr>
            <a:spLocks noGrp="1"/>
          </p:cNvSpPr>
          <p:nvPr>
            <p:ph type="title"/>
          </p:nvPr>
        </p:nvSpPr>
        <p:spPr>
          <a:xfrm>
            <a:off x="156713" y="195943"/>
            <a:ext cx="11878573" cy="1143000"/>
          </a:xfrm>
        </p:spPr>
        <p:txBody>
          <a:bodyPr/>
          <a:lstStyle/>
          <a:p>
            <a:r>
              <a:rPr lang="en-US" sz="3600" dirty="0">
                <a:solidFill>
                  <a:srgbClr val="FFC000"/>
                </a:solidFill>
              </a:rPr>
              <a:t>ONLINE Training &amp; Background Check Sign-in: </a:t>
            </a:r>
          </a:p>
        </p:txBody>
      </p:sp>
      <p:sp>
        <p:nvSpPr>
          <p:cNvPr id="4" name="Content Placeholder 3">
            <a:extLst>
              <a:ext uri="{FF2B5EF4-FFF2-40B4-BE49-F238E27FC236}">
                <a16:creationId xmlns:a16="http://schemas.microsoft.com/office/drawing/2014/main" id="{2B7A1B8D-5350-BF8B-6C5A-3A8EB4A734F2}"/>
              </a:ext>
            </a:extLst>
          </p:cNvPr>
          <p:cNvSpPr>
            <a:spLocks noGrp="1"/>
          </p:cNvSpPr>
          <p:nvPr>
            <p:ph idx="1"/>
          </p:nvPr>
        </p:nvSpPr>
        <p:spPr>
          <a:xfrm>
            <a:off x="495600" y="1433812"/>
            <a:ext cx="11200800" cy="3990376"/>
          </a:xfrm>
        </p:spPr>
        <p:txBody>
          <a:bodyPr/>
          <a:lstStyle/>
          <a:p>
            <a:pPr marL="342900" indent="-342900">
              <a:buFont typeface="Arial" panose="020B0604020202020204" pitchFamily="34" charset="0"/>
              <a:buChar char="•"/>
            </a:pPr>
            <a:r>
              <a:rPr lang="en-CA" sz="2800" dirty="0">
                <a:latin typeface="+mn-lt"/>
              </a:rPr>
              <a:t>Enter your unique email address, that is on file with the Order, as the username</a:t>
            </a:r>
          </a:p>
          <a:p>
            <a:pPr marL="342900" indent="-342900">
              <a:buFont typeface="Arial" panose="020B0604020202020204" pitchFamily="34" charset="0"/>
              <a:buChar char="•"/>
            </a:pPr>
            <a:endParaRPr lang="en-US" sz="2800" dirty="0">
              <a:latin typeface="+mn-lt"/>
            </a:endParaRPr>
          </a:p>
          <a:p>
            <a:pPr marL="342900" indent="-342900">
              <a:buFont typeface="Arial" panose="020B0604020202020204" pitchFamily="34" charset="0"/>
              <a:buChar char="•"/>
            </a:pPr>
            <a:r>
              <a:rPr lang="en-US" sz="2800" dirty="0">
                <a:latin typeface="+mn-lt"/>
              </a:rPr>
              <a:t>If you do not remember your password or you never created a password, you must select “forgot password” </a:t>
            </a:r>
          </a:p>
          <a:p>
            <a:pPr marL="342900" indent="-342900">
              <a:buFont typeface="Arial" panose="020B0604020202020204" pitchFamily="34" charset="0"/>
              <a:buChar char="•"/>
            </a:pPr>
            <a:endParaRPr lang="en-US" sz="2800" dirty="0">
              <a:latin typeface="+mn-lt"/>
            </a:endParaRPr>
          </a:p>
          <a:p>
            <a:pPr marL="342900" indent="-342900">
              <a:buFont typeface="Arial" panose="020B0604020202020204" pitchFamily="34" charset="0"/>
              <a:buChar char="•"/>
            </a:pPr>
            <a:r>
              <a:rPr lang="en-US" sz="2800" dirty="0">
                <a:latin typeface="+mn-lt"/>
              </a:rPr>
              <a:t>Praesidium will then send you an email with </a:t>
            </a:r>
            <a:r>
              <a:rPr lang="en-CA" sz="2800" dirty="0">
                <a:latin typeface="+mn-lt"/>
              </a:rPr>
              <a:t> further instructions </a:t>
            </a:r>
          </a:p>
        </p:txBody>
      </p:sp>
    </p:spTree>
    <p:extLst>
      <p:ext uri="{BB962C8B-B14F-4D97-AF65-F5344CB8AC3E}">
        <p14:creationId xmlns:p14="http://schemas.microsoft.com/office/powerpoint/2010/main" val="2920559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B7DFE-CD37-D506-74A0-4759F82963F0}"/>
              </a:ext>
            </a:extLst>
          </p:cNvPr>
          <p:cNvSpPr>
            <a:spLocks noGrp="1"/>
          </p:cNvSpPr>
          <p:nvPr>
            <p:ph type="title"/>
          </p:nvPr>
        </p:nvSpPr>
        <p:spPr>
          <a:xfrm>
            <a:off x="336430" y="167951"/>
            <a:ext cx="8594846" cy="1432249"/>
          </a:xfrm>
        </p:spPr>
        <p:txBody>
          <a:bodyPr/>
          <a:lstStyle/>
          <a:p>
            <a:r>
              <a:rPr lang="en-CA" sz="3200" dirty="0"/>
              <a:t>ACADEMY Sign-in Page</a:t>
            </a:r>
          </a:p>
        </p:txBody>
      </p:sp>
      <p:sp>
        <p:nvSpPr>
          <p:cNvPr id="3" name="Content Placeholder 2">
            <a:extLst>
              <a:ext uri="{FF2B5EF4-FFF2-40B4-BE49-F238E27FC236}">
                <a16:creationId xmlns:a16="http://schemas.microsoft.com/office/drawing/2014/main" id="{E7F93E38-1F6B-225B-A01A-CB4AFFC14E62}"/>
              </a:ext>
            </a:extLst>
          </p:cNvPr>
          <p:cNvSpPr>
            <a:spLocks noGrp="1"/>
          </p:cNvSpPr>
          <p:nvPr>
            <p:ph idx="1"/>
          </p:nvPr>
        </p:nvSpPr>
        <p:spPr>
          <a:xfrm>
            <a:off x="87984" y="791853"/>
            <a:ext cx="4545869" cy="2841171"/>
          </a:xfrm>
        </p:spPr>
        <p:txBody>
          <a:bodyPr/>
          <a:lstStyle/>
          <a:p>
            <a:pPr marL="457200" indent="-457200">
              <a:lnSpc>
                <a:spcPct val="150000"/>
              </a:lnSpc>
              <a:buFont typeface="Arial" panose="020B0604020202020204" pitchFamily="34" charset="0"/>
              <a:buChar char="•"/>
            </a:pPr>
            <a:r>
              <a:rPr lang="en-CA" sz="2200" dirty="0">
                <a:solidFill>
                  <a:srgbClr val="FFC000"/>
                </a:solidFill>
                <a:latin typeface="+mn-lt"/>
              </a:rPr>
              <a:t>The Sign-In portal for existing accounts (green) is active</a:t>
            </a:r>
          </a:p>
          <a:p>
            <a:pPr marL="457200" indent="-457200">
              <a:lnSpc>
                <a:spcPct val="150000"/>
              </a:lnSpc>
              <a:buFont typeface="Arial" panose="020B0604020202020204" pitchFamily="34" charset="0"/>
              <a:buChar char="•"/>
            </a:pPr>
            <a:r>
              <a:rPr lang="en-US" sz="2200" dirty="0">
                <a:effectLst/>
                <a:latin typeface="+mn-lt"/>
              </a:rPr>
              <a:t>Access to the Member </a:t>
            </a:r>
            <a:r>
              <a:rPr lang="en-US" sz="2200" b="1" dirty="0">
                <a:effectLst/>
                <a:latin typeface="+mn-lt"/>
              </a:rPr>
              <a:t>Self-Registration (blue) &amp; Non-Member </a:t>
            </a:r>
            <a:r>
              <a:rPr lang="en-US" sz="2200" b="1" dirty="0">
                <a:latin typeface="+mn-lt"/>
              </a:rPr>
              <a:t>(orange) </a:t>
            </a:r>
            <a:r>
              <a:rPr lang="en-US" sz="2200" dirty="0">
                <a:effectLst/>
                <a:latin typeface="+mn-lt"/>
              </a:rPr>
              <a:t>portals is targeted to reopen </a:t>
            </a:r>
            <a:r>
              <a:rPr lang="en-US" sz="2200" dirty="0">
                <a:latin typeface="+mn-lt"/>
              </a:rPr>
              <a:t>in 2025; these are for FIRST TIME USERS ONLY. </a:t>
            </a:r>
          </a:p>
          <a:p>
            <a:pPr marL="457200" indent="-457200">
              <a:lnSpc>
                <a:spcPct val="150000"/>
              </a:lnSpc>
              <a:buFont typeface="Arial" panose="020B0604020202020204" pitchFamily="34" charset="0"/>
              <a:buChar char="•"/>
            </a:pPr>
            <a:r>
              <a:rPr lang="en-US" sz="2200" dirty="0">
                <a:latin typeface="+mn-lt"/>
              </a:rPr>
              <a:t>Existing users must sign-in via the green button.</a:t>
            </a:r>
            <a:endParaRPr lang="en-CA" sz="2200" dirty="0">
              <a:latin typeface="+mn-lt"/>
            </a:endParaRPr>
          </a:p>
        </p:txBody>
      </p:sp>
      <p:pic>
        <p:nvPicPr>
          <p:cNvPr id="5" name="Picture 4" descr="A group of children sitting on a bench&#10;&#10;Description automatically generated">
            <a:extLst>
              <a:ext uri="{FF2B5EF4-FFF2-40B4-BE49-F238E27FC236}">
                <a16:creationId xmlns:a16="http://schemas.microsoft.com/office/drawing/2014/main" id="{32438E3A-A5B7-7740-AF4D-7F27C34AD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267" y="791853"/>
            <a:ext cx="7437749" cy="4972372"/>
          </a:xfrm>
          <a:prstGeom prst="rect">
            <a:avLst/>
          </a:prstGeom>
        </p:spPr>
      </p:pic>
    </p:spTree>
    <p:extLst>
      <p:ext uri="{BB962C8B-B14F-4D97-AF65-F5344CB8AC3E}">
        <p14:creationId xmlns:p14="http://schemas.microsoft.com/office/powerpoint/2010/main" val="1759674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B7DFE-CD37-D506-74A0-4759F82963F0}"/>
              </a:ext>
            </a:extLst>
          </p:cNvPr>
          <p:cNvSpPr>
            <a:spLocks noGrp="1"/>
          </p:cNvSpPr>
          <p:nvPr>
            <p:ph type="title"/>
          </p:nvPr>
        </p:nvSpPr>
        <p:spPr>
          <a:xfrm>
            <a:off x="149290" y="167952"/>
            <a:ext cx="8781986" cy="628754"/>
          </a:xfrm>
        </p:spPr>
        <p:txBody>
          <a:bodyPr/>
          <a:lstStyle/>
          <a:p>
            <a:r>
              <a:rPr lang="en-CA" sz="3200" dirty="0">
                <a:solidFill>
                  <a:srgbClr val="FFC000"/>
                </a:solidFill>
              </a:rPr>
              <a:t>Self-Registration Portal Message</a:t>
            </a:r>
          </a:p>
        </p:txBody>
      </p:sp>
      <p:sp>
        <p:nvSpPr>
          <p:cNvPr id="3" name="Content Placeholder 2">
            <a:extLst>
              <a:ext uri="{FF2B5EF4-FFF2-40B4-BE49-F238E27FC236}">
                <a16:creationId xmlns:a16="http://schemas.microsoft.com/office/drawing/2014/main" id="{E7F93E38-1F6B-225B-A01A-CB4AFFC14E62}"/>
              </a:ext>
            </a:extLst>
          </p:cNvPr>
          <p:cNvSpPr>
            <a:spLocks noGrp="1"/>
          </p:cNvSpPr>
          <p:nvPr>
            <p:ph idx="1"/>
          </p:nvPr>
        </p:nvSpPr>
        <p:spPr>
          <a:xfrm>
            <a:off x="218653" y="796706"/>
            <a:ext cx="3638627" cy="2841171"/>
          </a:xfrm>
        </p:spPr>
        <p:txBody>
          <a:bodyPr/>
          <a:lstStyle/>
          <a:p>
            <a:pPr>
              <a:lnSpc>
                <a:spcPct val="150000"/>
              </a:lnSpc>
            </a:pPr>
            <a:r>
              <a:rPr lang="en-US" sz="2400" dirty="0">
                <a:effectLst/>
                <a:latin typeface="+mn-lt"/>
                <a:ea typeface="Aptos" panose="020B0004020202020204" pitchFamily="34" charset="0"/>
                <a:cs typeface="Aptos" panose="020B0004020202020204" pitchFamily="34" charset="0"/>
              </a:rPr>
              <a:t>Those attempting to access the Order’s safe environment training via the Self-registration </a:t>
            </a:r>
            <a:r>
              <a:rPr lang="en-US" sz="2400" dirty="0">
                <a:latin typeface="+mn-lt"/>
                <a:ea typeface="Aptos" panose="020B0004020202020204" pitchFamily="34" charset="0"/>
                <a:cs typeface="Aptos" panose="020B0004020202020204" pitchFamily="34" charset="0"/>
              </a:rPr>
              <a:t>paths </a:t>
            </a:r>
            <a:r>
              <a:rPr lang="en-US" sz="2400" dirty="0">
                <a:effectLst/>
                <a:latin typeface="+mn-lt"/>
                <a:ea typeface="Aptos" panose="020B0004020202020204" pitchFamily="34" charset="0"/>
                <a:cs typeface="Aptos" panose="020B0004020202020204" pitchFamily="34" charset="0"/>
              </a:rPr>
              <a:t>will receive this message: “Sorry, this code has expired and is no longer valid.” Again, thank you for your patience.</a:t>
            </a:r>
            <a:endParaRPr lang="en-CA" sz="2400" dirty="0">
              <a:latin typeface="+mn-lt"/>
            </a:endParaRPr>
          </a:p>
        </p:txBody>
      </p:sp>
      <p:pic>
        <p:nvPicPr>
          <p:cNvPr id="5" name="Picture 4" descr="A close-up of a logo&#10;&#10;Description automatically generated">
            <a:extLst>
              <a:ext uri="{FF2B5EF4-FFF2-40B4-BE49-F238E27FC236}">
                <a16:creationId xmlns:a16="http://schemas.microsoft.com/office/drawing/2014/main" id="{79689509-E836-477C-34C7-50C084425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280" y="1531189"/>
            <a:ext cx="8246736" cy="4041476"/>
          </a:xfrm>
          <a:prstGeom prst="rect">
            <a:avLst/>
          </a:prstGeom>
        </p:spPr>
      </p:pic>
    </p:spTree>
    <p:extLst>
      <p:ext uri="{BB962C8B-B14F-4D97-AF65-F5344CB8AC3E}">
        <p14:creationId xmlns:p14="http://schemas.microsoft.com/office/powerpoint/2010/main" val="1234726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CB6F2-4180-D072-E817-3569A77D8A4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A512412-D918-341A-D8AD-41D14254AEC6}"/>
              </a:ext>
            </a:extLst>
          </p:cNvPr>
          <p:cNvSpPr/>
          <p:nvPr/>
        </p:nvSpPr>
        <p:spPr>
          <a:xfrm>
            <a:off x="8056390" y="4023914"/>
            <a:ext cx="3846900" cy="523220"/>
          </a:xfrm>
          <a:prstGeom prst="rect">
            <a:avLst/>
          </a:prstGeom>
          <a:noFill/>
        </p:spPr>
        <p:txBody>
          <a:bodyPr wrap="square" lIns="91440" tIns="45720" rIns="91440" bIns="45720">
            <a:spAutoFit/>
          </a:bodyPr>
          <a:lstStyle/>
          <a:p>
            <a:pPr algn="ctr"/>
            <a:r>
              <a:rPr lang="en-US" sz="2800" b="1" dirty="0">
                <a:ln w="0"/>
                <a:solidFill>
                  <a:srgbClr val="112866"/>
                </a:solidFill>
              </a:rPr>
              <a:t>District Deputy</a:t>
            </a:r>
            <a:endParaRPr lang="en-US" sz="2800" b="1" cap="none" spc="0" dirty="0">
              <a:ln w="0"/>
              <a:solidFill>
                <a:srgbClr val="112866"/>
              </a:solidFill>
            </a:endParaRPr>
          </a:p>
        </p:txBody>
      </p:sp>
      <p:sp>
        <p:nvSpPr>
          <p:cNvPr id="8" name="Title 1">
            <a:extLst>
              <a:ext uri="{FF2B5EF4-FFF2-40B4-BE49-F238E27FC236}">
                <a16:creationId xmlns:a16="http://schemas.microsoft.com/office/drawing/2014/main" id="{DD936850-F2FC-AF04-79E8-9B429671B39F}"/>
              </a:ext>
            </a:extLst>
          </p:cNvPr>
          <p:cNvSpPr>
            <a:spLocks noGrp="1"/>
          </p:cNvSpPr>
          <p:nvPr>
            <p:ph type="title"/>
          </p:nvPr>
        </p:nvSpPr>
        <p:spPr>
          <a:xfrm>
            <a:off x="386158" y="372359"/>
            <a:ext cx="11333091" cy="1143000"/>
          </a:xfrm>
        </p:spPr>
        <p:txBody>
          <a:bodyPr/>
          <a:lstStyle/>
          <a:p>
            <a:r>
              <a:rPr lang="en-US" sz="3600" dirty="0">
                <a:solidFill>
                  <a:srgbClr val="FFC000"/>
                </a:solidFill>
              </a:rPr>
              <a:t>View of Assigned Training courses in Praesidium Academy </a:t>
            </a:r>
            <a:br>
              <a:rPr lang="en-US" sz="3600" dirty="0">
                <a:solidFill>
                  <a:schemeClr val="bg1"/>
                </a:solidFill>
              </a:rPr>
            </a:br>
            <a:endParaRPr lang="en-US" sz="2600" dirty="0">
              <a:solidFill>
                <a:schemeClr val="bg1"/>
              </a:solidFill>
            </a:endParaRPr>
          </a:p>
        </p:txBody>
      </p:sp>
      <p:sp>
        <p:nvSpPr>
          <p:cNvPr id="5" name="TextBox 4">
            <a:extLst>
              <a:ext uri="{FF2B5EF4-FFF2-40B4-BE49-F238E27FC236}">
                <a16:creationId xmlns:a16="http://schemas.microsoft.com/office/drawing/2014/main" id="{0FE7E488-21E9-73EB-4201-4142BCA6585E}"/>
              </a:ext>
            </a:extLst>
          </p:cNvPr>
          <p:cNvSpPr txBox="1"/>
          <p:nvPr/>
        </p:nvSpPr>
        <p:spPr>
          <a:xfrm>
            <a:off x="9013371" y="1101062"/>
            <a:ext cx="2628823" cy="4854855"/>
          </a:xfrm>
          <a:prstGeom prst="rect">
            <a:avLst/>
          </a:prstGeom>
          <a:noFill/>
        </p:spPr>
        <p:txBody>
          <a:bodyPr wrap="square" rtlCol="0">
            <a:spAutoFit/>
          </a:bodyPr>
          <a:lstStyle/>
          <a:p>
            <a:pPr marL="0" marR="0">
              <a:lnSpc>
                <a:spcPct val="115000"/>
              </a:lnSpc>
              <a:spcAft>
                <a:spcPts val="800"/>
              </a:spcAft>
            </a:pPr>
            <a:r>
              <a:rPr lang="en-US"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T</a:t>
            </a: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here are two training courses that must be completed. If one course reads “View Course” that means you have already completed it. If the second course reads “Start Course” that means that the second course still needs to be completed. Certain roles also require a background check and that will be listed here as well.</a:t>
            </a:r>
          </a:p>
        </p:txBody>
      </p:sp>
      <p:pic>
        <p:nvPicPr>
          <p:cNvPr id="18" name="Content Placeholder 17">
            <a:extLst>
              <a:ext uri="{FF2B5EF4-FFF2-40B4-BE49-F238E27FC236}">
                <a16:creationId xmlns:a16="http://schemas.microsoft.com/office/drawing/2014/main" id="{2F1B5C09-A581-9C58-75A7-24D7B9D4C282}"/>
              </a:ext>
            </a:extLst>
          </p:cNvPr>
          <p:cNvPicPr>
            <a:picLocks noGrp="1" noChangeAspect="1"/>
          </p:cNvPicPr>
          <p:nvPr>
            <p:ph idx="1"/>
          </p:nvPr>
        </p:nvPicPr>
        <p:blipFill>
          <a:blip r:embed="rId3"/>
          <a:stretch>
            <a:fillRect/>
          </a:stretch>
        </p:blipFill>
        <p:spPr>
          <a:xfrm>
            <a:off x="244863" y="1636657"/>
            <a:ext cx="8507412" cy="4066466"/>
          </a:xfrm>
          <a:prstGeom prst="rect">
            <a:avLst/>
          </a:prstGeom>
        </p:spPr>
      </p:pic>
    </p:spTree>
    <p:extLst>
      <p:ext uri="{BB962C8B-B14F-4D97-AF65-F5344CB8AC3E}">
        <p14:creationId xmlns:p14="http://schemas.microsoft.com/office/powerpoint/2010/main" val="1381883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7D393-CE2A-6AA6-3FED-F212FF5D75A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816DEC2-FA2E-E94D-2975-B227844553A0}"/>
              </a:ext>
            </a:extLst>
          </p:cNvPr>
          <p:cNvSpPr/>
          <p:nvPr/>
        </p:nvSpPr>
        <p:spPr>
          <a:xfrm>
            <a:off x="8056390" y="4023914"/>
            <a:ext cx="3846900" cy="523220"/>
          </a:xfrm>
          <a:prstGeom prst="rect">
            <a:avLst/>
          </a:prstGeom>
          <a:noFill/>
        </p:spPr>
        <p:txBody>
          <a:bodyPr wrap="square" lIns="91440" tIns="45720" rIns="91440" bIns="45720">
            <a:spAutoFit/>
          </a:bodyPr>
          <a:lstStyle/>
          <a:p>
            <a:pPr algn="ctr"/>
            <a:r>
              <a:rPr lang="en-US" sz="2800" b="1" dirty="0">
                <a:ln w="0"/>
                <a:solidFill>
                  <a:srgbClr val="112866"/>
                </a:solidFill>
              </a:rPr>
              <a:t>District Deputy</a:t>
            </a:r>
            <a:endParaRPr lang="en-US" sz="2800" b="1" cap="none" spc="0" dirty="0">
              <a:ln w="0"/>
              <a:solidFill>
                <a:srgbClr val="112866"/>
              </a:solidFill>
            </a:endParaRPr>
          </a:p>
        </p:txBody>
      </p:sp>
      <p:sp>
        <p:nvSpPr>
          <p:cNvPr id="8" name="Title 1">
            <a:extLst>
              <a:ext uri="{FF2B5EF4-FFF2-40B4-BE49-F238E27FC236}">
                <a16:creationId xmlns:a16="http://schemas.microsoft.com/office/drawing/2014/main" id="{74F5AEDD-155A-B483-1586-93B6A28629A8}"/>
              </a:ext>
            </a:extLst>
          </p:cNvPr>
          <p:cNvSpPr>
            <a:spLocks noGrp="1"/>
          </p:cNvSpPr>
          <p:nvPr>
            <p:ph type="title"/>
          </p:nvPr>
        </p:nvSpPr>
        <p:spPr>
          <a:xfrm>
            <a:off x="386158" y="372359"/>
            <a:ext cx="11333091" cy="1143000"/>
          </a:xfrm>
        </p:spPr>
        <p:txBody>
          <a:bodyPr/>
          <a:lstStyle/>
          <a:p>
            <a:r>
              <a:rPr lang="en-US" sz="3600" dirty="0">
                <a:solidFill>
                  <a:srgbClr val="FFC000"/>
                </a:solidFill>
              </a:rPr>
              <a:t>View of Assigned Background Check in Praesidium Academy </a:t>
            </a:r>
            <a:br>
              <a:rPr lang="en-US" sz="3600" dirty="0">
                <a:solidFill>
                  <a:schemeClr val="bg1"/>
                </a:solidFill>
              </a:rPr>
            </a:br>
            <a:endParaRPr lang="en-US" sz="2600" dirty="0">
              <a:solidFill>
                <a:schemeClr val="bg1"/>
              </a:solidFill>
            </a:endParaRPr>
          </a:p>
        </p:txBody>
      </p:sp>
      <p:sp>
        <p:nvSpPr>
          <p:cNvPr id="5" name="TextBox 4">
            <a:extLst>
              <a:ext uri="{FF2B5EF4-FFF2-40B4-BE49-F238E27FC236}">
                <a16:creationId xmlns:a16="http://schemas.microsoft.com/office/drawing/2014/main" id="{404CF5C3-5FAB-01E9-5A17-E18B15E5ABC6}"/>
              </a:ext>
            </a:extLst>
          </p:cNvPr>
          <p:cNvSpPr txBox="1"/>
          <p:nvPr/>
        </p:nvSpPr>
        <p:spPr>
          <a:xfrm>
            <a:off x="386158" y="1748082"/>
            <a:ext cx="4504276" cy="1754326"/>
          </a:xfrm>
          <a:prstGeom prst="rect">
            <a:avLst/>
          </a:prstGeom>
          <a:noFill/>
        </p:spPr>
        <p:txBody>
          <a:bodyPr wrap="square" rtlCol="0">
            <a:spAutoFit/>
          </a:bodyPr>
          <a:lstStyle/>
          <a:p>
            <a:r>
              <a:rPr lang="en-US" dirty="0">
                <a:solidFill>
                  <a:schemeClr val="bg1"/>
                </a:solidFill>
              </a:rPr>
              <a:t>Here is an example of a member who completed both training courses but has not yet started the assigned background check. He must click on the “Start Background Check’ button to provide the required information. </a:t>
            </a:r>
          </a:p>
        </p:txBody>
      </p:sp>
      <p:pic>
        <p:nvPicPr>
          <p:cNvPr id="9" name="Content Placeholder 8">
            <a:extLst>
              <a:ext uri="{FF2B5EF4-FFF2-40B4-BE49-F238E27FC236}">
                <a16:creationId xmlns:a16="http://schemas.microsoft.com/office/drawing/2014/main" id="{49BCF961-E3EB-847E-D280-5393D217752F}"/>
              </a:ext>
            </a:extLst>
          </p:cNvPr>
          <p:cNvPicPr>
            <a:picLocks noGrp="1" noChangeAspect="1"/>
          </p:cNvPicPr>
          <p:nvPr>
            <p:ph idx="1"/>
          </p:nvPr>
        </p:nvPicPr>
        <p:blipFill>
          <a:blip r:embed="rId3"/>
          <a:stretch>
            <a:fillRect/>
          </a:stretch>
        </p:blipFill>
        <p:spPr>
          <a:xfrm>
            <a:off x="5160626" y="1748082"/>
            <a:ext cx="6645216" cy="3711262"/>
          </a:xfrm>
        </p:spPr>
      </p:pic>
    </p:spTree>
    <p:extLst>
      <p:ext uri="{BB962C8B-B14F-4D97-AF65-F5344CB8AC3E}">
        <p14:creationId xmlns:p14="http://schemas.microsoft.com/office/powerpoint/2010/main" val="56406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A99B5-C243-83AD-1FCA-024CFA16FE0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F2DC0DA-C40C-C7DB-AA91-C50E5B5896F0}"/>
              </a:ext>
            </a:extLst>
          </p:cNvPr>
          <p:cNvSpPr txBox="1"/>
          <p:nvPr/>
        </p:nvSpPr>
        <p:spPr>
          <a:xfrm>
            <a:off x="440768" y="252942"/>
            <a:ext cx="11103429" cy="1951496"/>
          </a:xfrm>
          <a:prstGeom prst="rect">
            <a:avLst/>
          </a:prstGeom>
          <a:noFill/>
        </p:spPr>
        <p:txBody>
          <a:bodyPr wrap="square">
            <a:spAutoFit/>
          </a:bodyPr>
          <a:lstStyle/>
          <a:p>
            <a:pPr algn="ctr">
              <a:lnSpc>
                <a:spcPct val="150000"/>
              </a:lnSpc>
            </a:pPr>
            <a:r>
              <a:rPr lang="en-US" sz="2800" dirty="0">
                <a:solidFill>
                  <a:schemeClr val="bg1"/>
                </a:solidFill>
              </a:rPr>
              <a:t>Members with access to Officers Online may view the current compliance status of their council(s) by clicking on the Reports tab </a:t>
            </a:r>
          </a:p>
          <a:p>
            <a:pPr algn="ctr">
              <a:lnSpc>
                <a:spcPct val="150000"/>
              </a:lnSpc>
            </a:pPr>
            <a:endParaRPr lang="en-CA" sz="2800" dirty="0">
              <a:solidFill>
                <a:schemeClr val="bg1"/>
              </a:solidFill>
            </a:endParaRPr>
          </a:p>
        </p:txBody>
      </p:sp>
      <p:sp>
        <p:nvSpPr>
          <p:cNvPr id="4" name="Rectangle 4">
            <a:extLst>
              <a:ext uri="{FF2B5EF4-FFF2-40B4-BE49-F238E27FC236}">
                <a16:creationId xmlns:a16="http://schemas.microsoft.com/office/drawing/2014/main" id="{04B32571-2A5E-DA93-AA5C-2C41507226BF}"/>
              </a:ext>
            </a:extLst>
          </p:cNvPr>
          <p:cNvSpPr>
            <a:spLocks noChangeArrowheads="1"/>
          </p:cNvSpPr>
          <p:nvPr/>
        </p:nvSpPr>
        <p:spPr bwMode="auto">
          <a:xfrm>
            <a:off x="2347274" y="257351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chemeClr val="tx1"/>
                </a:solidFill>
                <a:effectLst/>
                <a:latin typeface="Verdana" panose="020B0604030504040204" pitchFamily="34" charset="0"/>
                <a:ea typeface="Times New Roman" panose="02020603050405020304" pitchFamily="18" charset="0"/>
                <a:cs typeface="Aptos" panose="020B0004020202020204" pitchFamily="34" charset="0"/>
              </a:rPr>
              <a:t>They all have access to view the safe environment reports in Officers Online by clicking on the Reports tab.</a:t>
            </a:r>
            <a:endParaRPr kumimoji="0" lang="en-US" altLang="en-US"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7" name="Picture 1">
            <a:extLst>
              <a:ext uri="{FF2B5EF4-FFF2-40B4-BE49-F238E27FC236}">
                <a16:creationId xmlns:a16="http://schemas.microsoft.com/office/drawing/2014/main" id="{8F5D1BFA-71D7-B885-F194-7B6964E95BF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80744" y="1733676"/>
            <a:ext cx="8242428" cy="30673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rId5"/>
            <a:extLst>
              <a:ext uri="{FF2B5EF4-FFF2-40B4-BE49-F238E27FC236}">
                <a16:creationId xmlns:a16="http://schemas.microsoft.com/office/drawing/2014/main" id="{9BF7FE59-2319-88FA-0D29-776EDB8E8BA8}"/>
              </a:ext>
            </a:extLst>
          </p:cNvPr>
          <p:cNvSpPr txBox="1"/>
          <p:nvPr/>
        </p:nvSpPr>
        <p:spPr>
          <a:xfrm>
            <a:off x="302802" y="4991460"/>
            <a:ext cx="11398312" cy="923330"/>
          </a:xfrm>
          <a:prstGeom prst="rect">
            <a:avLst/>
          </a:prstGeom>
          <a:noFill/>
        </p:spPr>
        <p:txBody>
          <a:bodyPr wrap="square" rtlCol="0">
            <a:spAutoFit/>
          </a:bodyPr>
          <a:lstStyle/>
          <a:p>
            <a:r>
              <a:rPr lang="en-US" b="1" dirty="0">
                <a:solidFill>
                  <a:schemeClr val="accent3"/>
                </a:solidFill>
                <a:hlinkClick r:id="rId5">
                  <a:extLst>
                    <a:ext uri="{A12FA001-AC4F-418D-AE19-62706E023703}">
                      <ahyp:hlinkClr xmlns:ahyp="http://schemas.microsoft.com/office/drawing/2018/hyperlinkcolor" val="tx"/>
                    </a:ext>
                  </a:extLst>
                </a:hlinkClick>
              </a:rPr>
              <a:t>How to Interpret Safe Environment Program (SEP) Reports </a:t>
            </a:r>
            <a:r>
              <a:rPr lang="en-US" b="1" dirty="0">
                <a:solidFill>
                  <a:schemeClr val="bg1"/>
                </a:solidFill>
              </a:rPr>
              <a:t>is </a:t>
            </a:r>
            <a:r>
              <a:rPr lang="en-US" dirty="0">
                <a:solidFill>
                  <a:schemeClr val="bg1"/>
                </a:solidFill>
              </a:rPr>
              <a:t>a useful guide that can be found here and under Leadership Resources on the Kofc.org/safe page. Use this to better understand how to use each of the above reports.</a:t>
            </a:r>
          </a:p>
        </p:txBody>
      </p:sp>
    </p:spTree>
    <p:extLst>
      <p:ext uri="{BB962C8B-B14F-4D97-AF65-F5344CB8AC3E}">
        <p14:creationId xmlns:p14="http://schemas.microsoft.com/office/powerpoint/2010/main" val="2780204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9F6240-FD9E-2271-D204-DB405EEC5AF3}"/>
              </a:ext>
            </a:extLst>
          </p:cNvPr>
          <p:cNvSpPr txBox="1"/>
          <p:nvPr/>
        </p:nvSpPr>
        <p:spPr>
          <a:xfrm>
            <a:off x="440768" y="252942"/>
            <a:ext cx="11103429" cy="5552482"/>
          </a:xfrm>
          <a:prstGeom prst="rect">
            <a:avLst/>
          </a:prstGeom>
          <a:noFill/>
        </p:spPr>
        <p:txBody>
          <a:bodyPr wrap="square">
            <a:spAutoFit/>
          </a:bodyPr>
          <a:lstStyle/>
          <a:p>
            <a:pPr algn="ctr">
              <a:lnSpc>
                <a:spcPct val="150000"/>
              </a:lnSpc>
            </a:pPr>
            <a:endParaRPr lang="en-US" sz="3600" dirty="0">
              <a:solidFill>
                <a:schemeClr val="bg1"/>
              </a:solidFill>
              <a:latin typeface="+mj-lt"/>
            </a:endParaRPr>
          </a:p>
          <a:p>
            <a:pPr algn="ctr">
              <a:lnSpc>
                <a:spcPct val="150000"/>
              </a:lnSpc>
            </a:pPr>
            <a:r>
              <a:rPr lang="en-US" sz="3200" b="1" dirty="0">
                <a:solidFill>
                  <a:schemeClr val="bg1"/>
                </a:solidFill>
              </a:rPr>
              <a:t>Knights of Columbus</a:t>
            </a:r>
          </a:p>
          <a:p>
            <a:pPr algn="ctr">
              <a:lnSpc>
                <a:spcPct val="150000"/>
              </a:lnSpc>
            </a:pPr>
            <a:r>
              <a:rPr lang="en-US" sz="3200" b="1" dirty="0">
                <a:solidFill>
                  <a:srgbClr val="FFC000"/>
                </a:solidFill>
              </a:rPr>
              <a:t>OFFICE  OF  YOUTH  PROTECTION</a:t>
            </a:r>
          </a:p>
          <a:p>
            <a:pPr algn="ctr">
              <a:lnSpc>
                <a:spcPct val="150000"/>
              </a:lnSpc>
            </a:pPr>
            <a:endParaRPr lang="en-US" sz="2800" dirty="0">
              <a:solidFill>
                <a:schemeClr val="bg1"/>
              </a:solidFill>
            </a:endParaRPr>
          </a:p>
          <a:p>
            <a:pPr algn="ctr">
              <a:lnSpc>
                <a:spcPct val="150000"/>
              </a:lnSpc>
            </a:pPr>
            <a:r>
              <a:rPr lang="en-US" sz="2800" dirty="0">
                <a:solidFill>
                  <a:schemeClr val="bg1"/>
                </a:solidFill>
              </a:rPr>
              <a:t>Member Helpline – 203.800.4940</a:t>
            </a:r>
            <a:br>
              <a:rPr lang="en-US" sz="2800" dirty="0">
                <a:solidFill>
                  <a:schemeClr val="bg1"/>
                </a:solidFill>
              </a:rPr>
            </a:br>
            <a:r>
              <a:rPr lang="en-US" sz="2800" dirty="0">
                <a:solidFill>
                  <a:schemeClr val="bg1"/>
                </a:solidFill>
                <a:hlinkClick r:id="rId3">
                  <a:extLst>
                    <a:ext uri="{A12FA001-AC4F-418D-AE19-62706E023703}">
                      <ahyp:hlinkClr xmlns:ahyp="http://schemas.microsoft.com/office/drawing/2018/hyperlinkcolor" val="tx"/>
                    </a:ext>
                  </a:extLst>
                </a:hlinkClick>
              </a:rPr>
              <a:t>youthleader@kofc.org</a:t>
            </a:r>
            <a:br>
              <a:rPr lang="en-US" sz="2800" dirty="0">
                <a:solidFill>
                  <a:schemeClr val="bg1"/>
                </a:solidFill>
              </a:rPr>
            </a:br>
            <a:r>
              <a:rPr lang="en-US" sz="2800" dirty="0">
                <a:solidFill>
                  <a:schemeClr val="bg1"/>
                </a:solidFill>
                <a:hlinkClick r:id="rId4"/>
              </a:rPr>
              <a:t>kofc.org/safe</a:t>
            </a:r>
            <a:br>
              <a:rPr lang="en-US" sz="2800" dirty="0">
                <a:solidFill>
                  <a:schemeClr val="bg1"/>
                </a:solidFill>
              </a:rPr>
            </a:br>
            <a:endParaRPr lang="en-CA" sz="2800" dirty="0">
              <a:solidFill>
                <a:schemeClr val="bg1"/>
              </a:solidFill>
            </a:endParaRPr>
          </a:p>
        </p:txBody>
      </p:sp>
    </p:spTree>
    <p:extLst>
      <p:ext uri="{BB962C8B-B14F-4D97-AF65-F5344CB8AC3E}">
        <p14:creationId xmlns:p14="http://schemas.microsoft.com/office/powerpoint/2010/main" val="2633898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DB76A1-DA1E-354E-DCA3-B00023904EC5}"/>
              </a:ext>
            </a:extLst>
          </p:cNvPr>
          <p:cNvSpPr>
            <a:spLocks noGrp="1"/>
          </p:cNvSpPr>
          <p:nvPr>
            <p:ph type="title"/>
          </p:nvPr>
        </p:nvSpPr>
        <p:spPr>
          <a:xfrm>
            <a:off x="423862" y="2473325"/>
            <a:ext cx="5026324" cy="2605669"/>
          </a:xfrm>
        </p:spPr>
        <p:txBody>
          <a:bodyPr anchor="ctr">
            <a:noAutofit/>
          </a:bodyPr>
          <a:lstStyle/>
          <a:p>
            <a:pPr>
              <a:lnSpc>
                <a:spcPct val="90000"/>
              </a:lnSpc>
            </a:pPr>
            <a:r>
              <a:rPr lang="en-US" sz="3600" dirty="0">
                <a:solidFill>
                  <a:srgbClr val="FFC000"/>
                </a:solidFill>
              </a:rPr>
              <a:t>WHY does Knights of Columbus have a Safe Environment Program?</a:t>
            </a:r>
          </a:p>
        </p:txBody>
      </p:sp>
      <p:sp>
        <p:nvSpPr>
          <p:cNvPr id="3" name="Footer Placeholder 2">
            <a:extLst>
              <a:ext uri="{FF2B5EF4-FFF2-40B4-BE49-F238E27FC236}">
                <a16:creationId xmlns:a16="http://schemas.microsoft.com/office/drawing/2014/main" id="{A78B5F8C-82E0-617D-977E-6480B0E5316C}"/>
              </a:ext>
            </a:extLst>
          </p:cNvPr>
          <p:cNvSpPr>
            <a:spLocks noGrp="1"/>
          </p:cNvSpPr>
          <p:nvPr>
            <p:ph type="ftr" sz="quarter" idx="4294967295"/>
          </p:nvPr>
        </p:nvSpPr>
        <p:spPr>
          <a:xfrm>
            <a:off x="922606" y="6362700"/>
            <a:ext cx="5173394" cy="495300"/>
          </a:xfrm>
        </p:spPr>
        <p:txBody>
          <a:bodyPr anchor="t">
            <a:normAutofit/>
          </a:bodyPr>
          <a:lstStyle/>
          <a:p>
            <a:pPr>
              <a:spcAft>
                <a:spcPts val="600"/>
              </a:spcAft>
            </a:pPr>
            <a:r>
              <a:rPr lang="en-US" dirty="0"/>
              <a:t>PowerPoint template guidelines and examples</a:t>
            </a:r>
          </a:p>
        </p:txBody>
      </p:sp>
      <p:pic>
        <p:nvPicPr>
          <p:cNvPr id="8" name="Picture Placeholder 6" descr="A group of people posing for a photo&#10;&#10;Description automatically generated with medium confidence">
            <a:extLst>
              <a:ext uri="{FF2B5EF4-FFF2-40B4-BE49-F238E27FC236}">
                <a16:creationId xmlns:a16="http://schemas.microsoft.com/office/drawing/2014/main" id="{3AAFEA0F-066F-45A8-4C55-56F755F3A5F2}"/>
              </a:ext>
            </a:extLst>
          </p:cNvPr>
          <p:cNvPicPr>
            <a:picLocks noGrp="1" noChangeAspect="1"/>
          </p:cNvPicPr>
          <p:nvPr>
            <p:ph type="pic" idx="1"/>
          </p:nvPr>
        </p:nvPicPr>
        <p:blipFill>
          <a:blip r:embed="rId3"/>
          <a:srcRect l="20355" r="20355"/>
          <a:stretch>
            <a:fillRect/>
          </a:stretch>
        </p:blipFill>
        <p:spPr>
          <a:xfrm>
            <a:off x="6092825" y="0"/>
            <a:ext cx="6099175" cy="6858000"/>
          </a:xfrm>
        </p:spPr>
      </p:pic>
    </p:spTree>
    <p:extLst>
      <p:ext uri="{BB962C8B-B14F-4D97-AF65-F5344CB8AC3E}">
        <p14:creationId xmlns:p14="http://schemas.microsoft.com/office/powerpoint/2010/main" val="11269341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24139-171A-AC12-5BB7-C8A2BE74AEF4}"/>
              </a:ext>
            </a:extLst>
          </p:cNvPr>
          <p:cNvSpPr>
            <a:spLocks noGrp="1"/>
          </p:cNvSpPr>
          <p:nvPr>
            <p:ph type="title"/>
          </p:nvPr>
        </p:nvSpPr>
        <p:spPr>
          <a:xfrm>
            <a:off x="423864" y="457200"/>
            <a:ext cx="7152594" cy="616226"/>
          </a:xfrm>
        </p:spPr>
        <p:txBody>
          <a:bodyPr/>
          <a:lstStyle/>
          <a:p>
            <a:r>
              <a:rPr lang="en-US" sz="3600" dirty="0">
                <a:solidFill>
                  <a:srgbClr val="FFC000"/>
                </a:solidFill>
              </a:rPr>
              <a:t>To Protect Those We Serve</a:t>
            </a:r>
            <a:endParaRPr lang="en-US" sz="3600" b="1" dirty="0">
              <a:solidFill>
                <a:srgbClr val="FFC000"/>
              </a:solidFill>
            </a:endParaRPr>
          </a:p>
        </p:txBody>
      </p:sp>
      <p:sp>
        <p:nvSpPr>
          <p:cNvPr id="4" name="TextBox 3">
            <a:extLst>
              <a:ext uri="{FF2B5EF4-FFF2-40B4-BE49-F238E27FC236}">
                <a16:creationId xmlns:a16="http://schemas.microsoft.com/office/drawing/2014/main" id="{F13FF99D-1D52-1E16-049B-92F4C5DA42E3}"/>
              </a:ext>
            </a:extLst>
          </p:cNvPr>
          <p:cNvSpPr txBox="1"/>
          <p:nvPr/>
        </p:nvSpPr>
        <p:spPr>
          <a:xfrm>
            <a:off x="423863" y="1299090"/>
            <a:ext cx="11101197" cy="5090817"/>
          </a:xfrm>
          <a:prstGeom prst="rect">
            <a:avLst/>
          </a:prstGeom>
          <a:noFill/>
        </p:spPr>
        <p:txBody>
          <a:bodyPr wrap="square" rtlCol="0">
            <a:spAutoFit/>
          </a:bodyPr>
          <a:lstStyle/>
          <a:p>
            <a:r>
              <a:rPr lang="en-US" sz="2400" dirty="0">
                <a:solidFill>
                  <a:schemeClr val="bg1"/>
                </a:solidFill>
                <a:latin typeface="+mj-lt"/>
              </a:rPr>
              <a:t>The Knights of Columbus takes very seriously its commitment to protect children and other vulnerable persons. When Brother Knights protect children and other vulnerable persons they serve, they live out their VOCATION of FATHERHOOD. In the words of Supreme Knight Patrick Kelly: “Protecting our children is the sacred duty of every Knight.”  This is why the Knights of Columbus has a policy of </a:t>
            </a:r>
            <a:r>
              <a:rPr lang="en-US" sz="2400" dirty="0">
                <a:solidFill>
                  <a:srgbClr val="FF0000"/>
                </a:solidFill>
                <a:latin typeface="+mj-lt"/>
              </a:rPr>
              <a:t>ZERO TOLERANCE </a:t>
            </a:r>
            <a:r>
              <a:rPr lang="en-US" sz="2400" dirty="0">
                <a:solidFill>
                  <a:schemeClr val="bg1"/>
                </a:solidFill>
                <a:latin typeface="+mj-lt"/>
              </a:rPr>
              <a:t>with respect to abuse. This crime directly contradicts the identity and mission of the Knights of Columbus and has no place in the Order.</a:t>
            </a:r>
          </a:p>
          <a:p>
            <a:endParaRPr lang="en-US" sz="2400" dirty="0">
              <a:solidFill>
                <a:schemeClr val="bg1"/>
              </a:solidFill>
              <a:latin typeface="+mj-lt"/>
            </a:endParaRPr>
          </a:p>
          <a:p>
            <a:pPr algn="ctr"/>
            <a:r>
              <a:rPr lang="en-US" sz="2400" cap="small" dirty="0">
                <a:solidFill>
                  <a:srgbClr val="FFC000"/>
                </a:solidFill>
                <a:latin typeface="+mj-lt"/>
              </a:rPr>
              <a:t>The Knights of Columbus Safe Environment Program </a:t>
            </a:r>
            <a:r>
              <a:rPr lang="en-US" sz="2400" cap="small" dirty="0">
                <a:solidFill>
                  <a:srgbClr val="00B0F0"/>
                </a:solidFill>
                <a:latin typeface="+mj-lt"/>
              </a:rPr>
              <a:t>kofc.org/safe</a:t>
            </a:r>
          </a:p>
          <a:p>
            <a:pPr marL="457200" indent="-457200">
              <a:lnSpc>
                <a:spcPct val="150000"/>
              </a:lnSpc>
              <a:buFont typeface="Arial" panose="020B0604020202020204" pitchFamily="34" charset="0"/>
              <a:buChar char="•"/>
            </a:pPr>
            <a:endParaRPr lang="en-US" sz="2800" b="1" dirty="0">
              <a:solidFill>
                <a:schemeClr val="bg1"/>
              </a:solidFill>
            </a:endParaRPr>
          </a:p>
        </p:txBody>
      </p:sp>
    </p:spTree>
    <p:extLst>
      <p:ext uri="{BB962C8B-B14F-4D97-AF65-F5344CB8AC3E}">
        <p14:creationId xmlns:p14="http://schemas.microsoft.com/office/powerpoint/2010/main" val="2939364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D68D5D-B4D7-62E6-E980-2E53C20A1F34}"/>
              </a:ext>
            </a:extLst>
          </p:cNvPr>
          <p:cNvSpPr>
            <a:spLocks noGrp="1"/>
          </p:cNvSpPr>
          <p:nvPr>
            <p:ph type="title"/>
          </p:nvPr>
        </p:nvSpPr>
        <p:spPr>
          <a:xfrm>
            <a:off x="423864" y="457200"/>
            <a:ext cx="8507412" cy="1143000"/>
          </a:xfrm>
        </p:spPr>
        <p:txBody>
          <a:bodyPr anchor="t">
            <a:normAutofit/>
          </a:bodyPr>
          <a:lstStyle/>
          <a:p>
            <a:r>
              <a:rPr lang="en-US" dirty="0">
                <a:solidFill>
                  <a:srgbClr val="FFC000"/>
                </a:solidFill>
              </a:rPr>
              <a:t>The Knights of Columbus Safe Environment Program</a:t>
            </a:r>
          </a:p>
        </p:txBody>
      </p:sp>
      <p:sp>
        <p:nvSpPr>
          <p:cNvPr id="10" name="Content Placeholder 2">
            <a:extLst>
              <a:ext uri="{FF2B5EF4-FFF2-40B4-BE49-F238E27FC236}">
                <a16:creationId xmlns:a16="http://schemas.microsoft.com/office/drawing/2014/main" id="{A8A61188-6F83-68BB-AAB4-10C033FCB315}"/>
              </a:ext>
            </a:extLst>
          </p:cNvPr>
          <p:cNvSpPr>
            <a:spLocks noGrp="1"/>
          </p:cNvSpPr>
          <p:nvPr>
            <p:ph sz="half" idx="2"/>
          </p:nvPr>
        </p:nvSpPr>
        <p:spPr>
          <a:xfrm>
            <a:off x="6096000" y="1922513"/>
            <a:ext cx="5451566" cy="4574901"/>
          </a:xfrm>
        </p:spPr>
        <p:txBody>
          <a:bodyPr anchor="t">
            <a:noAutofit/>
          </a:bodyPr>
          <a:lstStyle/>
          <a:p>
            <a:pPr marL="285750" indent="-285750">
              <a:lnSpc>
                <a:spcPct val="100000"/>
              </a:lnSpc>
              <a:spcAft>
                <a:spcPts val="600"/>
              </a:spcAft>
              <a:buFont typeface="Arial" panose="020B0604020202020204" pitchFamily="34" charset="0"/>
              <a:buChar char="•"/>
            </a:pPr>
            <a:r>
              <a:rPr lang="en-US" sz="1800" dirty="0">
                <a:solidFill>
                  <a:schemeClr val="bg1"/>
                </a:solidFill>
                <a:latin typeface="+mn-lt"/>
              </a:rPr>
              <a:t>Consists of safeguarding policies and procedures most suited to the mission and identity of the Knights of Columbus, </a:t>
            </a:r>
            <a:r>
              <a:rPr lang="en-US" sz="1800" dirty="0">
                <a:solidFill>
                  <a:srgbClr val="FFC000"/>
                </a:solidFill>
                <a:latin typeface="+mn-lt"/>
              </a:rPr>
              <a:t>regardless of the location of  councils and members</a:t>
            </a:r>
            <a:r>
              <a:rPr lang="en-US" sz="1800" dirty="0">
                <a:solidFill>
                  <a:schemeClr val="bg1"/>
                </a:solidFill>
                <a:latin typeface="+mn-lt"/>
              </a:rPr>
              <a:t>. </a:t>
            </a:r>
          </a:p>
          <a:p>
            <a:pPr marL="285750" indent="-285750">
              <a:lnSpc>
                <a:spcPct val="100000"/>
              </a:lnSpc>
              <a:spcAft>
                <a:spcPts val="600"/>
              </a:spcAft>
              <a:buFont typeface="Arial" panose="020B0604020202020204" pitchFamily="34" charset="0"/>
              <a:buChar char="•"/>
            </a:pPr>
            <a:endParaRPr lang="en-US" sz="800" dirty="0">
              <a:solidFill>
                <a:schemeClr val="bg1"/>
              </a:solidFill>
              <a:latin typeface="+mn-lt"/>
            </a:endParaRPr>
          </a:p>
          <a:p>
            <a:pPr marL="285750" indent="-285750">
              <a:lnSpc>
                <a:spcPct val="100000"/>
              </a:lnSpc>
              <a:spcAft>
                <a:spcPts val="600"/>
              </a:spcAft>
              <a:buFont typeface="Arial" panose="020B0604020202020204" pitchFamily="34" charset="0"/>
              <a:buChar char="•"/>
            </a:pPr>
            <a:r>
              <a:rPr lang="en-US" sz="1800" dirty="0">
                <a:solidFill>
                  <a:schemeClr val="bg1"/>
                </a:solidFill>
                <a:latin typeface="+mn-lt"/>
              </a:rPr>
              <a:t>Includes </a:t>
            </a:r>
            <a:r>
              <a:rPr lang="en-US" sz="1800" dirty="0">
                <a:solidFill>
                  <a:srgbClr val="FFC000"/>
                </a:solidFill>
                <a:latin typeface="+mn-lt"/>
              </a:rPr>
              <a:t>abuse awareness and prevention training </a:t>
            </a:r>
            <a:r>
              <a:rPr lang="en-US" sz="1800" dirty="0">
                <a:solidFill>
                  <a:schemeClr val="bg1"/>
                </a:solidFill>
                <a:latin typeface="+mn-lt"/>
              </a:rPr>
              <a:t>and </a:t>
            </a:r>
            <a:r>
              <a:rPr lang="en-US" sz="1800" dirty="0">
                <a:solidFill>
                  <a:srgbClr val="FFC000"/>
                </a:solidFill>
                <a:latin typeface="+mn-lt"/>
              </a:rPr>
              <a:t>screening</a:t>
            </a:r>
            <a:r>
              <a:rPr lang="en-US" sz="1800" dirty="0">
                <a:solidFill>
                  <a:schemeClr val="bg1"/>
                </a:solidFill>
                <a:latin typeface="+mn-lt"/>
              </a:rPr>
              <a:t>, including a </a:t>
            </a:r>
            <a:r>
              <a:rPr lang="en-US" sz="1800" dirty="0">
                <a:solidFill>
                  <a:srgbClr val="FFC000"/>
                </a:solidFill>
                <a:latin typeface="+mn-lt"/>
              </a:rPr>
              <a:t>background check</a:t>
            </a:r>
            <a:r>
              <a:rPr lang="en-US" sz="1800" dirty="0">
                <a:solidFill>
                  <a:schemeClr val="bg1"/>
                </a:solidFill>
                <a:latin typeface="+mn-lt"/>
              </a:rPr>
              <a:t> for members in key leadership roles. </a:t>
            </a:r>
          </a:p>
          <a:p>
            <a:pPr marL="285750" indent="-285750">
              <a:lnSpc>
                <a:spcPct val="100000"/>
              </a:lnSpc>
              <a:spcAft>
                <a:spcPts val="600"/>
              </a:spcAft>
              <a:buFont typeface="Arial" panose="020B0604020202020204" pitchFamily="34" charset="0"/>
              <a:buChar char="•"/>
            </a:pPr>
            <a:endParaRPr lang="en-US" sz="800" dirty="0">
              <a:solidFill>
                <a:schemeClr val="bg1"/>
              </a:solidFill>
              <a:latin typeface="+mn-lt"/>
            </a:endParaRPr>
          </a:p>
          <a:p>
            <a:pPr marL="285750" indent="-285750">
              <a:lnSpc>
                <a:spcPct val="100000"/>
              </a:lnSpc>
              <a:spcAft>
                <a:spcPts val="600"/>
              </a:spcAft>
              <a:buFont typeface="Arial" panose="020B0604020202020204" pitchFamily="34" charset="0"/>
              <a:buChar char="•"/>
            </a:pPr>
            <a:r>
              <a:rPr lang="en-US" sz="1800" dirty="0">
                <a:solidFill>
                  <a:schemeClr val="bg1"/>
                </a:solidFill>
                <a:latin typeface="+mn-lt"/>
              </a:rPr>
              <a:t>Background checks are </a:t>
            </a:r>
            <a:r>
              <a:rPr lang="en-US" sz="1800" u="sng" dirty="0">
                <a:solidFill>
                  <a:srgbClr val="FFC000"/>
                </a:solidFill>
                <a:latin typeface="+mn-lt"/>
              </a:rPr>
              <a:t>limited</a:t>
            </a:r>
            <a:r>
              <a:rPr lang="en-US" sz="1800" dirty="0">
                <a:solidFill>
                  <a:srgbClr val="FFC000"/>
                </a:solidFill>
                <a:latin typeface="+mn-lt"/>
              </a:rPr>
              <a:t> to national and state/provincial sex offender, criminal, and motor vehicle </a:t>
            </a:r>
            <a:r>
              <a:rPr lang="en-US" sz="1800" dirty="0">
                <a:solidFill>
                  <a:schemeClr val="bg1"/>
                </a:solidFill>
                <a:latin typeface="+mn-lt"/>
              </a:rPr>
              <a:t>databases </a:t>
            </a:r>
            <a:r>
              <a:rPr lang="en-US" sz="1800" u="sng" dirty="0">
                <a:solidFill>
                  <a:schemeClr val="bg1"/>
                </a:solidFill>
                <a:latin typeface="+mn-lt"/>
              </a:rPr>
              <a:t>ONLY</a:t>
            </a:r>
          </a:p>
          <a:p>
            <a:pPr marL="285750" indent="-285750">
              <a:lnSpc>
                <a:spcPct val="100000"/>
              </a:lnSpc>
              <a:spcAft>
                <a:spcPts val="600"/>
              </a:spcAft>
              <a:buFont typeface="Arial" panose="020B0604020202020204" pitchFamily="34" charset="0"/>
              <a:buChar char="•"/>
            </a:pPr>
            <a:endParaRPr lang="en-US" sz="800" dirty="0">
              <a:solidFill>
                <a:schemeClr val="bg1"/>
              </a:solidFill>
              <a:latin typeface="+mn-lt"/>
            </a:endParaRPr>
          </a:p>
          <a:p>
            <a:pPr algn="ctr">
              <a:lnSpc>
                <a:spcPct val="100000"/>
              </a:lnSpc>
              <a:spcAft>
                <a:spcPts val="600"/>
              </a:spcAft>
            </a:pPr>
            <a:r>
              <a:rPr lang="en-US" sz="2400" cap="small" dirty="0">
                <a:solidFill>
                  <a:schemeClr val="bg1"/>
                </a:solidFill>
                <a:latin typeface="+mn-lt"/>
              </a:rPr>
              <a:t>Background checks do </a:t>
            </a:r>
            <a:r>
              <a:rPr lang="en-US" sz="2400" u="sng" cap="small" dirty="0">
                <a:solidFill>
                  <a:schemeClr val="bg1"/>
                </a:solidFill>
                <a:latin typeface="+mn-lt"/>
              </a:rPr>
              <a:t>NOT</a:t>
            </a:r>
            <a:r>
              <a:rPr lang="en-US" sz="2400" cap="small" dirty="0">
                <a:solidFill>
                  <a:schemeClr val="bg1"/>
                </a:solidFill>
                <a:latin typeface="+mn-lt"/>
              </a:rPr>
              <a:t> include any other search, such as “credit checks,” etc.</a:t>
            </a:r>
          </a:p>
        </p:txBody>
      </p:sp>
      <p:sp>
        <p:nvSpPr>
          <p:cNvPr id="3" name="Footer Placeholder 2">
            <a:extLst>
              <a:ext uri="{FF2B5EF4-FFF2-40B4-BE49-F238E27FC236}">
                <a16:creationId xmlns:a16="http://schemas.microsoft.com/office/drawing/2014/main" id="{192DA8A6-A2B5-54A7-0E3D-3AAF52024FA0}"/>
              </a:ext>
            </a:extLst>
          </p:cNvPr>
          <p:cNvSpPr>
            <a:spLocks noGrp="1"/>
          </p:cNvSpPr>
          <p:nvPr>
            <p:ph type="ftr" sz="quarter" idx="11"/>
          </p:nvPr>
        </p:nvSpPr>
        <p:spPr>
          <a:xfrm>
            <a:off x="922606" y="6261374"/>
            <a:ext cx="5173394" cy="495300"/>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112866"/>
                </a:solidFill>
                <a:effectLst/>
                <a:uLnTx/>
                <a:uFillTx/>
                <a:latin typeface="Arial" panose="020B0604020202020204" pitchFamily="34" charset="0"/>
                <a:ea typeface="+mn-ea"/>
                <a:cs typeface="Arial" panose="020B0604020202020204" pitchFamily="34" charset="0"/>
              </a:rPr>
              <a:t>PowerPoint template guidelines and examples</a:t>
            </a:r>
          </a:p>
        </p:txBody>
      </p:sp>
      <p:pic>
        <p:nvPicPr>
          <p:cNvPr id="19" name="Content Placeholder 18" descr="Children holding umbrellas in the rain&#10;&#10;Description automatically generated with medium confidence">
            <a:extLst>
              <a:ext uri="{FF2B5EF4-FFF2-40B4-BE49-F238E27FC236}">
                <a16:creationId xmlns:a16="http://schemas.microsoft.com/office/drawing/2014/main" id="{0D354528-00DE-44E2-A33E-566B6EE96D24}"/>
              </a:ext>
            </a:extLst>
          </p:cNvPr>
          <p:cNvPicPr>
            <a:picLocks noGrp="1" noChangeAspect="1"/>
          </p:cNvPicPr>
          <p:nvPr>
            <p:ph sz="half" idx="1"/>
          </p:nvPr>
        </p:nvPicPr>
        <p:blipFill rotWithShape="1">
          <a:blip r:embed="rId3"/>
          <a:srcRect r="12590" b="16871"/>
          <a:stretch/>
        </p:blipFill>
        <p:spPr>
          <a:xfrm>
            <a:off x="423864" y="1825899"/>
            <a:ext cx="5165725" cy="3443509"/>
          </a:xfrm>
        </p:spPr>
      </p:pic>
    </p:spTree>
    <p:extLst>
      <p:ext uri="{BB962C8B-B14F-4D97-AF65-F5344CB8AC3E}">
        <p14:creationId xmlns:p14="http://schemas.microsoft.com/office/powerpoint/2010/main" val="39517619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 calcmode="lin" valueType="num">
                                      <p:cBhvr>
                                        <p:cTn id="21"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1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wipe(down)">
                                      <p:cBhvr>
                                        <p:cTn id="28" dur="580">
                                          <p:stCondLst>
                                            <p:cond delay="0"/>
                                          </p:stCondLst>
                                        </p:cTn>
                                        <p:tgtEl>
                                          <p:spTgt spid="10">
                                            <p:txEl>
                                              <p:pRg st="6" end="6"/>
                                            </p:txEl>
                                          </p:spTgt>
                                        </p:tgtEl>
                                      </p:cBhvr>
                                    </p:animEffect>
                                    <p:anim calcmode="lin" valueType="num">
                                      <p:cBhvr>
                                        <p:cTn id="29" dur="1822" tmFilter="0,0; 0.14,0.36; 0.43,0.73; 0.71,0.91; 1.0,1.0">
                                          <p:stCondLst>
                                            <p:cond delay="0"/>
                                          </p:stCondLst>
                                        </p:cTn>
                                        <p:tgtEl>
                                          <p:spTgt spid="10">
                                            <p:txEl>
                                              <p:pRg st="6" end="6"/>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0">
                                            <p:txEl>
                                              <p:pRg st="6" end="6"/>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0">
                                            <p:txEl>
                                              <p:pRg st="6" end="6"/>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0">
                                            <p:txEl>
                                              <p:pRg st="6" end="6"/>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0">
                                            <p:txEl>
                                              <p:pRg st="6" end="6"/>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10">
                                            <p:txEl>
                                              <p:pRg st="6" end="6"/>
                                            </p:txEl>
                                          </p:spTgt>
                                        </p:tgtEl>
                                      </p:cBhvr>
                                      <p:to x="100000" y="60000"/>
                                    </p:animScale>
                                    <p:animScale>
                                      <p:cBhvr>
                                        <p:cTn id="35" dur="166" decel="50000">
                                          <p:stCondLst>
                                            <p:cond delay="676"/>
                                          </p:stCondLst>
                                        </p:cTn>
                                        <p:tgtEl>
                                          <p:spTgt spid="10">
                                            <p:txEl>
                                              <p:pRg st="6" end="6"/>
                                            </p:txEl>
                                          </p:spTgt>
                                        </p:tgtEl>
                                      </p:cBhvr>
                                      <p:to x="100000" y="100000"/>
                                    </p:animScale>
                                    <p:animScale>
                                      <p:cBhvr>
                                        <p:cTn id="36" dur="26">
                                          <p:stCondLst>
                                            <p:cond delay="1312"/>
                                          </p:stCondLst>
                                        </p:cTn>
                                        <p:tgtEl>
                                          <p:spTgt spid="10">
                                            <p:txEl>
                                              <p:pRg st="6" end="6"/>
                                            </p:txEl>
                                          </p:spTgt>
                                        </p:tgtEl>
                                      </p:cBhvr>
                                      <p:to x="100000" y="80000"/>
                                    </p:animScale>
                                    <p:animScale>
                                      <p:cBhvr>
                                        <p:cTn id="37" dur="166" decel="50000">
                                          <p:stCondLst>
                                            <p:cond delay="1338"/>
                                          </p:stCondLst>
                                        </p:cTn>
                                        <p:tgtEl>
                                          <p:spTgt spid="10">
                                            <p:txEl>
                                              <p:pRg st="6" end="6"/>
                                            </p:txEl>
                                          </p:spTgt>
                                        </p:tgtEl>
                                      </p:cBhvr>
                                      <p:to x="100000" y="100000"/>
                                    </p:animScale>
                                    <p:animScale>
                                      <p:cBhvr>
                                        <p:cTn id="38" dur="26">
                                          <p:stCondLst>
                                            <p:cond delay="1642"/>
                                          </p:stCondLst>
                                        </p:cTn>
                                        <p:tgtEl>
                                          <p:spTgt spid="10">
                                            <p:txEl>
                                              <p:pRg st="6" end="6"/>
                                            </p:txEl>
                                          </p:spTgt>
                                        </p:tgtEl>
                                      </p:cBhvr>
                                      <p:to x="100000" y="90000"/>
                                    </p:animScale>
                                    <p:animScale>
                                      <p:cBhvr>
                                        <p:cTn id="39" dur="166" decel="50000">
                                          <p:stCondLst>
                                            <p:cond delay="1668"/>
                                          </p:stCondLst>
                                        </p:cTn>
                                        <p:tgtEl>
                                          <p:spTgt spid="10">
                                            <p:txEl>
                                              <p:pRg st="6" end="6"/>
                                            </p:txEl>
                                          </p:spTgt>
                                        </p:tgtEl>
                                      </p:cBhvr>
                                      <p:to x="100000" y="100000"/>
                                    </p:animScale>
                                    <p:animScale>
                                      <p:cBhvr>
                                        <p:cTn id="40" dur="26">
                                          <p:stCondLst>
                                            <p:cond delay="1808"/>
                                          </p:stCondLst>
                                        </p:cTn>
                                        <p:tgtEl>
                                          <p:spTgt spid="10">
                                            <p:txEl>
                                              <p:pRg st="6" end="6"/>
                                            </p:txEl>
                                          </p:spTgt>
                                        </p:tgtEl>
                                      </p:cBhvr>
                                      <p:to x="100000" y="95000"/>
                                    </p:animScale>
                                    <p:animScale>
                                      <p:cBhvr>
                                        <p:cTn id="41" dur="166" decel="50000">
                                          <p:stCondLst>
                                            <p:cond delay="1834"/>
                                          </p:stCondLst>
                                        </p:cTn>
                                        <p:tgtEl>
                                          <p:spTgt spid="10">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257BE-7225-B732-8700-D31A420FA90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211A997-B916-7BFA-6EFF-602B11148CBF}"/>
              </a:ext>
            </a:extLst>
          </p:cNvPr>
          <p:cNvSpPr/>
          <p:nvPr/>
        </p:nvSpPr>
        <p:spPr>
          <a:xfrm>
            <a:off x="8056390" y="4023914"/>
            <a:ext cx="3846900" cy="523220"/>
          </a:xfrm>
          <a:prstGeom prst="rect">
            <a:avLst/>
          </a:prstGeom>
          <a:noFill/>
        </p:spPr>
        <p:txBody>
          <a:bodyPr wrap="square" lIns="91440" tIns="45720" rIns="91440" bIns="45720">
            <a:spAutoFit/>
          </a:bodyPr>
          <a:lstStyle/>
          <a:p>
            <a:pPr algn="ctr"/>
            <a:r>
              <a:rPr lang="en-US" sz="2800" b="1" dirty="0">
                <a:ln w="0"/>
                <a:solidFill>
                  <a:srgbClr val="112866"/>
                </a:solidFill>
              </a:rPr>
              <a:t>District Deputy</a:t>
            </a:r>
            <a:endParaRPr lang="en-US" sz="2800" b="1" cap="none" spc="0" dirty="0">
              <a:ln w="0"/>
              <a:solidFill>
                <a:srgbClr val="112866"/>
              </a:solidFill>
            </a:endParaRPr>
          </a:p>
        </p:txBody>
      </p:sp>
      <p:sp>
        <p:nvSpPr>
          <p:cNvPr id="4" name="Title 3">
            <a:extLst>
              <a:ext uri="{FF2B5EF4-FFF2-40B4-BE49-F238E27FC236}">
                <a16:creationId xmlns:a16="http://schemas.microsoft.com/office/drawing/2014/main" id="{E774B056-5806-A5E7-D3D8-168E8057A11E}"/>
              </a:ext>
            </a:extLst>
          </p:cNvPr>
          <p:cNvSpPr>
            <a:spLocks noGrp="1"/>
          </p:cNvSpPr>
          <p:nvPr>
            <p:ph type="title"/>
          </p:nvPr>
        </p:nvSpPr>
        <p:spPr>
          <a:xfrm>
            <a:off x="0" y="0"/>
            <a:ext cx="12191999" cy="5151422"/>
          </a:xfrm>
        </p:spPr>
        <p:txBody>
          <a:bodyPr/>
          <a:lstStyle/>
          <a:p>
            <a:pPr algn="l"/>
            <a:br>
              <a:rPr lang="en-US" sz="3600" dirty="0">
                <a:solidFill>
                  <a:schemeClr val="bg1"/>
                </a:solidFill>
              </a:rPr>
            </a:br>
            <a:r>
              <a:rPr lang="en-US" sz="3600" dirty="0">
                <a:solidFill>
                  <a:schemeClr val="bg1"/>
                </a:solidFill>
              </a:rPr>
              <a:t>		</a:t>
            </a:r>
            <a:r>
              <a:rPr lang="en-US" sz="3600" dirty="0">
                <a:solidFill>
                  <a:srgbClr val="FFC000"/>
                </a:solidFill>
              </a:rPr>
              <a:t>Councils Must Fill and Submit </a:t>
            </a:r>
            <a:br>
              <a:rPr lang="en-US" sz="3600" dirty="0">
                <a:solidFill>
                  <a:srgbClr val="FFC000"/>
                </a:solidFill>
              </a:rPr>
            </a:br>
            <a:r>
              <a:rPr lang="en-US" sz="3600" dirty="0">
                <a:solidFill>
                  <a:srgbClr val="FFC000"/>
                </a:solidFill>
              </a:rPr>
              <a:t>			Forms 185 and 365</a:t>
            </a:r>
            <a:br>
              <a:rPr lang="en-US" sz="3600" dirty="0">
                <a:solidFill>
                  <a:schemeClr val="bg1"/>
                </a:solidFill>
              </a:rPr>
            </a:br>
            <a:br>
              <a:rPr lang="en-US" b="1" dirty="0">
                <a:solidFill>
                  <a:schemeClr val="bg1"/>
                </a:solidFill>
              </a:rPr>
            </a:br>
            <a:r>
              <a:rPr lang="en-US" b="1" dirty="0">
                <a:solidFill>
                  <a:schemeClr val="bg1"/>
                </a:solidFill>
              </a:rPr>
              <a:t>	</a:t>
            </a:r>
            <a:r>
              <a:rPr lang="en-US" dirty="0">
                <a:solidFill>
                  <a:schemeClr val="bg1"/>
                </a:solidFill>
                <a:latin typeface="+mn-lt"/>
              </a:rPr>
              <a:t>Enter all appointments online via member management</a:t>
            </a:r>
            <a:br>
              <a:rPr lang="en-US" dirty="0">
                <a:solidFill>
                  <a:schemeClr val="bg1"/>
                </a:solidFill>
                <a:latin typeface="+mn-lt"/>
              </a:rPr>
            </a:br>
            <a:r>
              <a:rPr lang="en-US" dirty="0">
                <a:solidFill>
                  <a:schemeClr val="bg1"/>
                </a:solidFill>
                <a:latin typeface="+mn-lt"/>
              </a:rPr>
              <a:t>		</a:t>
            </a:r>
            <a:br>
              <a:rPr lang="en-US" dirty="0">
                <a:solidFill>
                  <a:schemeClr val="bg1"/>
                </a:solidFill>
                <a:latin typeface="+mn-lt"/>
              </a:rPr>
            </a:br>
            <a:r>
              <a:rPr lang="en-US" dirty="0">
                <a:solidFill>
                  <a:schemeClr val="bg1"/>
                </a:solidFill>
                <a:latin typeface="+mn-lt"/>
              </a:rPr>
              <a:t>	There must be a Grand Knight assigned via Form 185</a:t>
            </a:r>
            <a:br>
              <a:rPr lang="en-US" dirty="0">
                <a:solidFill>
                  <a:schemeClr val="bg1"/>
                </a:solidFill>
                <a:latin typeface="+mn-lt"/>
              </a:rPr>
            </a:br>
            <a:br>
              <a:rPr lang="en-US" dirty="0">
                <a:solidFill>
                  <a:schemeClr val="bg1"/>
                </a:solidFill>
                <a:latin typeface="+mn-lt"/>
              </a:rPr>
            </a:br>
            <a:r>
              <a:rPr lang="en-US" dirty="0">
                <a:solidFill>
                  <a:schemeClr val="bg1"/>
                </a:solidFill>
                <a:latin typeface="+mn-lt"/>
              </a:rPr>
              <a:t>	There must be three different members assigned to the Program, 	Community, and Family Director roles assigned via Form 365</a:t>
            </a:r>
            <a:br>
              <a:rPr lang="en-US" dirty="0">
                <a:solidFill>
                  <a:schemeClr val="bg1"/>
                </a:solidFill>
                <a:latin typeface="+mn-lt"/>
              </a:rPr>
            </a:br>
            <a:r>
              <a:rPr lang="en-US" dirty="0">
                <a:solidFill>
                  <a:schemeClr val="bg1"/>
                </a:solidFill>
                <a:latin typeface="+mn-lt"/>
              </a:rPr>
              <a:t>		</a:t>
            </a:r>
            <a:br>
              <a:rPr lang="en-US" dirty="0">
                <a:solidFill>
                  <a:schemeClr val="bg1"/>
                </a:solidFill>
                <a:latin typeface="+mn-lt"/>
              </a:rPr>
            </a:br>
            <a:r>
              <a:rPr lang="en-US" dirty="0">
                <a:solidFill>
                  <a:schemeClr val="bg1"/>
                </a:solidFill>
                <a:latin typeface="+mn-lt"/>
              </a:rPr>
              <a:t>	</a:t>
            </a:r>
            <a:r>
              <a:rPr lang="en-US" sz="1800" b="1" i="0" u="none" strike="noStrike" baseline="0" dirty="0">
                <a:solidFill>
                  <a:schemeClr val="bg1"/>
                </a:solidFill>
                <a:latin typeface="Arial" panose="020B0604020202020204" pitchFamily="34" charset="0"/>
              </a:rPr>
              <a:t>Watch this video to learn how to submit online: </a:t>
            </a:r>
            <a:br>
              <a:rPr lang="en-US" sz="1800" b="0" i="0" u="none" strike="noStrike" baseline="0" dirty="0">
                <a:solidFill>
                  <a:srgbClr val="000000"/>
                </a:solidFill>
                <a:latin typeface="Arial" panose="020B0604020202020204" pitchFamily="34" charset="0"/>
              </a:rPr>
            </a:br>
            <a:r>
              <a:rPr lang="en-US" sz="1800" b="0" i="0" u="none" strike="noStrike" baseline="0" dirty="0">
                <a:solidFill>
                  <a:srgbClr val="000000"/>
                </a:solidFill>
                <a:latin typeface="Arial" panose="020B0604020202020204" pitchFamily="34" charset="0"/>
              </a:rPr>
              <a:t>	</a:t>
            </a:r>
            <a:r>
              <a:rPr lang="en-US" sz="1800" b="0" i="0" u="none" strike="noStrike" baseline="0" dirty="0">
                <a:solidFill>
                  <a:schemeClr val="accent3"/>
                </a:solidFill>
                <a:latin typeface="Arial" panose="020B0604020202020204" pitchFamily="34" charset="0"/>
              </a:rPr>
              <a:t>https://players.brightcove.net/802593642001/y6FLiIa0f_default/index.html?videoId=6191938577001</a:t>
            </a:r>
            <a:br>
              <a:rPr lang="en-US" dirty="0">
                <a:solidFill>
                  <a:schemeClr val="bg1"/>
                </a:solidFill>
                <a:latin typeface="+mn-lt"/>
              </a:rPr>
            </a:br>
            <a:endParaRPr lang="en-CA" dirty="0">
              <a:solidFill>
                <a:schemeClr val="bg1"/>
              </a:solidFill>
              <a:latin typeface="+mn-lt"/>
            </a:endParaRPr>
          </a:p>
        </p:txBody>
      </p:sp>
    </p:spTree>
    <p:extLst>
      <p:ext uri="{BB962C8B-B14F-4D97-AF65-F5344CB8AC3E}">
        <p14:creationId xmlns:p14="http://schemas.microsoft.com/office/powerpoint/2010/main" val="96260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257BE-7225-B732-8700-D31A420FA90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211A997-B916-7BFA-6EFF-602B11148CBF}"/>
              </a:ext>
            </a:extLst>
          </p:cNvPr>
          <p:cNvSpPr/>
          <p:nvPr/>
        </p:nvSpPr>
        <p:spPr>
          <a:xfrm>
            <a:off x="8056390" y="4023914"/>
            <a:ext cx="3846900" cy="523220"/>
          </a:xfrm>
          <a:prstGeom prst="rect">
            <a:avLst/>
          </a:prstGeom>
          <a:noFill/>
        </p:spPr>
        <p:txBody>
          <a:bodyPr wrap="square" lIns="91440" tIns="45720" rIns="91440" bIns="45720">
            <a:spAutoFit/>
          </a:bodyPr>
          <a:lstStyle/>
          <a:p>
            <a:pPr algn="ctr"/>
            <a:r>
              <a:rPr lang="en-US" sz="2800" b="1" dirty="0">
                <a:ln w="0"/>
                <a:solidFill>
                  <a:srgbClr val="112866"/>
                </a:solidFill>
              </a:rPr>
              <a:t>District Deputy</a:t>
            </a:r>
            <a:endParaRPr lang="en-US" sz="2800" b="1" cap="none" spc="0" dirty="0">
              <a:ln w="0"/>
              <a:solidFill>
                <a:srgbClr val="112866"/>
              </a:solidFill>
            </a:endParaRPr>
          </a:p>
        </p:txBody>
      </p:sp>
      <p:sp>
        <p:nvSpPr>
          <p:cNvPr id="4" name="Title 3">
            <a:extLst>
              <a:ext uri="{FF2B5EF4-FFF2-40B4-BE49-F238E27FC236}">
                <a16:creationId xmlns:a16="http://schemas.microsoft.com/office/drawing/2014/main" id="{E774B056-5806-A5E7-D3D8-168E8057A11E}"/>
              </a:ext>
            </a:extLst>
          </p:cNvPr>
          <p:cNvSpPr>
            <a:spLocks noGrp="1"/>
          </p:cNvSpPr>
          <p:nvPr>
            <p:ph type="title" idx="4294967295"/>
          </p:nvPr>
        </p:nvSpPr>
        <p:spPr>
          <a:xfrm>
            <a:off x="288710" y="1151391"/>
            <a:ext cx="11163062" cy="4959698"/>
          </a:xfrm>
        </p:spPr>
        <p:txBody>
          <a:bodyPr/>
          <a:lstStyle/>
          <a:p>
            <a:pPr marL="573087" indent="0"/>
            <a:br>
              <a:rPr lang="en-US" u="sng" dirty="0">
                <a:solidFill>
                  <a:schemeClr val="bg1"/>
                </a:solidFill>
                <a:latin typeface="+mn-lt"/>
                <a:ea typeface="Calibri" panose="020F0502020204030204" pitchFamily="34" charset="0"/>
                <a:cs typeface="Arial" panose="020B0604020202020204" pitchFamily="34" charset="0"/>
              </a:rPr>
            </a:br>
            <a:r>
              <a:rPr lang="en-US" dirty="0">
                <a:solidFill>
                  <a:schemeClr val="bg1"/>
                </a:solidFill>
                <a:latin typeface="+mn-lt"/>
                <a:ea typeface="Calibri" panose="020F0502020204030204" pitchFamily="34" charset="0"/>
                <a:cs typeface="Times New Roman" panose="02020603050405020304" pitchFamily="18" charset="0"/>
              </a:rPr>
              <a:t> </a:t>
            </a:r>
            <a:r>
              <a:rPr lang="en-US" b="1" dirty="0">
                <a:solidFill>
                  <a:schemeClr val="bg1"/>
                </a:solidFill>
                <a:latin typeface="+mn-lt"/>
                <a:ea typeface="Calibri" panose="020F0502020204030204" pitchFamily="34" charset="0"/>
                <a:cs typeface="Times New Roman" panose="02020603050405020304" pitchFamily="18" charset="0"/>
              </a:rPr>
              <a:t>		</a:t>
            </a:r>
            <a:r>
              <a:rPr lang="en-US" dirty="0">
                <a:solidFill>
                  <a:schemeClr val="bg1"/>
                </a:solidFill>
                <a:latin typeface="+mn-lt"/>
                <a:ea typeface="Calibri" panose="020F0502020204030204" pitchFamily="34" charset="0"/>
                <a:cs typeface="Arial" panose="020B0604020202020204" pitchFamily="34" charset="0"/>
              </a:rPr>
              <a:t>	</a:t>
            </a:r>
            <a:r>
              <a:rPr lang="en-US" b="1" u="sng" dirty="0">
                <a:solidFill>
                  <a:schemeClr val="bg1"/>
                </a:solidFill>
                <a:latin typeface="+mn-lt"/>
                <a:ea typeface="Calibri" panose="020F0502020204030204" pitchFamily="34" charset="0"/>
                <a:cs typeface="Arial" panose="020B0604020202020204" pitchFamily="34" charset="0"/>
              </a:rPr>
              <a:t>Grand Knight</a:t>
            </a:r>
            <a:r>
              <a:rPr lang="en-US" dirty="0">
                <a:solidFill>
                  <a:schemeClr val="bg1"/>
                </a:solidFill>
                <a:latin typeface="+mn-lt"/>
                <a:ea typeface="Calibri" panose="020F0502020204030204" pitchFamily="34" charset="0"/>
                <a:cs typeface="Arial" panose="020B0604020202020204" pitchFamily="34" charset="0"/>
              </a:rPr>
              <a:t> – training</a:t>
            </a:r>
            <a:br>
              <a:rPr lang="en-US" dirty="0">
                <a:solidFill>
                  <a:schemeClr val="bg1"/>
                </a:solidFill>
                <a:latin typeface="+mn-lt"/>
                <a:ea typeface="Calibri" panose="020F0502020204030204" pitchFamily="34" charset="0"/>
                <a:cs typeface="Arial" panose="020B0604020202020204" pitchFamily="34" charset="0"/>
              </a:rPr>
            </a:br>
            <a:br>
              <a:rPr lang="en-US" dirty="0">
                <a:solidFill>
                  <a:schemeClr val="bg1"/>
                </a:solidFill>
                <a:latin typeface="+mn-lt"/>
                <a:ea typeface="Calibri" panose="020F0502020204030204" pitchFamily="34" charset="0"/>
                <a:cs typeface="Times New Roman" panose="02020603050405020304" pitchFamily="18" charset="0"/>
              </a:rPr>
            </a:br>
            <a:r>
              <a:rPr lang="en-US" b="1" dirty="0">
                <a:solidFill>
                  <a:schemeClr val="bg1"/>
                </a:solidFill>
                <a:latin typeface="+mn-lt"/>
                <a:ea typeface="Calibri" panose="020F0502020204030204" pitchFamily="34" charset="0"/>
                <a:cs typeface="Times New Roman" panose="02020603050405020304" pitchFamily="18" charset="0"/>
              </a:rPr>
              <a:t>		</a:t>
            </a:r>
            <a:r>
              <a:rPr lang="en-US" dirty="0">
                <a:solidFill>
                  <a:schemeClr val="bg1"/>
                </a:solidFill>
                <a:latin typeface="+mn-lt"/>
                <a:ea typeface="Calibri" panose="020F0502020204030204" pitchFamily="34" charset="0"/>
                <a:cs typeface="Arial" panose="020B0604020202020204" pitchFamily="34" charset="0"/>
              </a:rPr>
              <a:t>	</a:t>
            </a:r>
            <a:r>
              <a:rPr lang="en-US" b="1" u="sng" dirty="0">
                <a:solidFill>
                  <a:schemeClr val="bg1"/>
                </a:solidFill>
                <a:latin typeface="+mn-lt"/>
                <a:ea typeface="Calibri" panose="020F0502020204030204" pitchFamily="34" charset="0"/>
                <a:cs typeface="Arial" panose="020B0604020202020204" pitchFamily="34" charset="0"/>
              </a:rPr>
              <a:t>Program Director</a:t>
            </a:r>
            <a:r>
              <a:rPr lang="en-US" dirty="0">
                <a:solidFill>
                  <a:schemeClr val="bg1"/>
                </a:solidFill>
                <a:latin typeface="+mn-lt"/>
                <a:ea typeface="Calibri" panose="020F0502020204030204" pitchFamily="34" charset="0"/>
                <a:cs typeface="Arial" panose="020B0604020202020204" pitchFamily="34" charset="0"/>
              </a:rPr>
              <a:t> – training</a:t>
            </a:r>
            <a:br>
              <a:rPr lang="en-US" dirty="0">
                <a:solidFill>
                  <a:schemeClr val="bg1"/>
                </a:solidFill>
                <a:latin typeface="+mn-lt"/>
                <a:ea typeface="Calibri" panose="020F0502020204030204" pitchFamily="34" charset="0"/>
                <a:cs typeface="Arial" panose="020B0604020202020204" pitchFamily="34" charset="0"/>
              </a:rPr>
            </a:br>
            <a:br>
              <a:rPr lang="en-US" dirty="0">
                <a:solidFill>
                  <a:schemeClr val="bg1"/>
                </a:solidFill>
                <a:latin typeface="+mn-lt"/>
                <a:ea typeface="Calibri" panose="020F0502020204030204" pitchFamily="34" charset="0"/>
                <a:cs typeface="Times New Roman" panose="02020603050405020304" pitchFamily="18" charset="0"/>
              </a:rPr>
            </a:br>
            <a:r>
              <a:rPr lang="en-US" b="1" dirty="0">
                <a:solidFill>
                  <a:schemeClr val="bg1"/>
                </a:solidFill>
                <a:latin typeface="+mn-lt"/>
                <a:ea typeface="Calibri" panose="020F0502020204030204" pitchFamily="34" charset="0"/>
                <a:cs typeface="Times New Roman" panose="02020603050405020304" pitchFamily="18" charset="0"/>
              </a:rPr>
              <a:t>		</a:t>
            </a:r>
            <a:r>
              <a:rPr lang="en-US" dirty="0">
                <a:solidFill>
                  <a:schemeClr val="bg1"/>
                </a:solidFill>
                <a:latin typeface="+mn-lt"/>
                <a:ea typeface="Calibri" panose="020F0502020204030204" pitchFamily="34" charset="0"/>
                <a:cs typeface="Arial" panose="020B0604020202020204" pitchFamily="34" charset="0"/>
              </a:rPr>
              <a:t>	</a:t>
            </a:r>
            <a:r>
              <a:rPr lang="en-US" b="1" u="sng" dirty="0">
                <a:solidFill>
                  <a:schemeClr val="bg1"/>
                </a:solidFill>
                <a:latin typeface="+mn-lt"/>
                <a:ea typeface="Calibri" panose="020F0502020204030204" pitchFamily="34" charset="0"/>
                <a:cs typeface="Arial" panose="020B0604020202020204" pitchFamily="34" charset="0"/>
              </a:rPr>
              <a:t>Family Director</a:t>
            </a:r>
            <a:r>
              <a:rPr lang="en-US" dirty="0">
                <a:solidFill>
                  <a:schemeClr val="bg1"/>
                </a:solidFill>
                <a:latin typeface="+mn-lt"/>
                <a:ea typeface="Calibri" panose="020F0502020204030204" pitchFamily="34" charset="0"/>
                <a:cs typeface="Arial" panose="020B0604020202020204" pitchFamily="34" charset="0"/>
              </a:rPr>
              <a:t> – training; background check</a:t>
            </a:r>
            <a:br>
              <a:rPr lang="en-US" dirty="0">
                <a:solidFill>
                  <a:schemeClr val="bg1"/>
                </a:solidFill>
                <a:latin typeface="+mn-lt"/>
                <a:ea typeface="Calibri" panose="020F0502020204030204" pitchFamily="34" charset="0"/>
                <a:cs typeface="Arial" panose="020B0604020202020204" pitchFamily="34" charset="0"/>
              </a:rPr>
            </a:br>
            <a:br>
              <a:rPr lang="en-US" dirty="0">
                <a:solidFill>
                  <a:schemeClr val="bg1"/>
                </a:solidFill>
                <a:latin typeface="+mn-lt"/>
                <a:ea typeface="Calibri" panose="020F0502020204030204" pitchFamily="34" charset="0"/>
                <a:cs typeface="Times New Roman" panose="02020603050405020304" pitchFamily="18" charset="0"/>
              </a:rPr>
            </a:br>
            <a:r>
              <a:rPr lang="en-US" b="1" dirty="0">
                <a:solidFill>
                  <a:schemeClr val="bg1"/>
                </a:solidFill>
                <a:latin typeface="+mn-lt"/>
                <a:ea typeface="Calibri" panose="020F0502020204030204" pitchFamily="34" charset="0"/>
                <a:cs typeface="Times New Roman" panose="02020603050405020304" pitchFamily="18" charset="0"/>
              </a:rPr>
              <a:t>		</a:t>
            </a:r>
            <a:r>
              <a:rPr lang="en-US" dirty="0">
                <a:solidFill>
                  <a:schemeClr val="bg1"/>
                </a:solidFill>
                <a:latin typeface="+mn-lt"/>
                <a:ea typeface="Calibri" panose="020F0502020204030204" pitchFamily="34" charset="0"/>
                <a:cs typeface="Arial" panose="020B0604020202020204" pitchFamily="34" charset="0"/>
              </a:rPr>
              <a:t>	</a:t>
            </a:r>
            <a:r>
              <a:rPr lang="en-US" b="1" u="sng" dirty="0">
                <a:solidFill>
                  <a:schemeClr val="bg1"/>
                </a:solidFill>
                <a:latin typeface="+mn-lt"/>
                <a:ea typeface="Calibri" panose="020F0502020204030204" pitchFamily="34" charset="0"/>
                <a:cs typeface="Arial" panose="020B0604020202020204" pitchFamily="34" charset="0"/>
              </a:rPr>
              <a:t>Community Director</a:t>
            </a:r>
            <a:r>
              <a:rPr lang="en-US" dirty="0">
                <a:solidFill>
                  <a:schemeClr val="bg1"/>
                </a:solidFill>
                <a:latin typeface="+mn-lt"/>
                <a:ea typeface="Calibri" panose="020F0502020204030204" pitchFamily="34" charset="0"/>
                <a:cs typeface="Arial" panose="020B0604020202020204" pitchFamily="34" charset="0"/>
              </a:rPr>
              <a:t> – training; background check</a:t>
            </a:r>
            <a:br>
              <a:rPr lang="en-US" sz="3800" dirty="0">
                <a:solidFill>
                  <a:schemeClr val="bg1"/>
                </a:solidFill>
                <a:latin typeface="+mn-lt"/>
              </a:rPr>
            </a:br>
            <a:r>
              <a:rPr lang="en-US" sz="3800" dirty="0">
                <a:solidFill>
                  <a:schemeClr val="bg1"/>
                </a:solidFill>
                <a:latin typeface="+mn-lt"/>
              </a:rPr>
              <a:t>		</a:t>
            </a:r>
            <a:r>
              <a:rPr lang="en-US" sz="1800" dirty="0">
                <a:solidFill>
                  <a:schemeClr val="bg1"/>
                </a:solidFill>
                <a:latin typeface="+mn-lt"/>
              </a:rPr>
              <a:t>*Grand Knights may only hold one of the additional director roles listed above</a:t>
            </a:r>
            <a:br>
              <a:rPr lang="en-US" sz="1800" dirty="0">
                <a:solidFill>
                  <a:schemeClr val="bg1"/>
                </a:solidFill>
                <a:latin typeface="+mn-lt"/>
              </a:rPr>
            </a:br>
            <a:br>
              <a:rPr lang="en-US" sz="1800" dirty="0">
                <a:solidFill>
                  <a:schemeClr val="bg1"/>
                </a:solidFill>
                <a:latin typeface="+mn-lt"/>
              </a:rPr>
            </a:br>
            <a:r>
              <a:rPr lang="en-US" sz="1800" b="1" dirty="0">
                <a:solidFill>
                  <a:srgbClr val="FFC000"/>
                </a:solidFill>
                <a:latin typeface="+mn-lt"/>
              </a:rPr>
              <a:t>*If the council sponsors a Columbian Squires Circle, that circle must also be compliant for the council to be compliant</a:t>
            </a:r>
            <a:endParaRPr lang="en-CA" sz="1800" b="1" dirty="0">
              <a:solidFill>
                <a:srgbClr val="FFC000"/>
              </a:solidFill>
              <a:latin typeface="+mn-lt"/>
            </a:endParaRPr>
          </a:p>
        </p:txBody>
      </p:sp>
      <p:sp>
        <p:nvSpPr>
          <p:cNvPr id="5" name="Content Placeholder 4">
            <a:extLst>
              <a:ext uri="{FF2B5EF4-FFF2-40B4-BE49-F238E27FC236}">
                <a16:creationId xmlns:a16="http://schemas.microsoft.com/office/drawing/2014/main" id="{F404842B-A9E7-DA24-C44A-CE3FF37AC755}"/>
              </a:ext>
            </a:extLst>
          </p:cNvPr>
          <p:cNvSpPr>
            <a:spLocks noGrp="1"/>
          </p:cNvSpPr>
          <p:nvPr>
            <p:ph idx="4294967295"/>
          </p:nvPr>
        </p:nvSpPr>
        <p:spPr>
          <a:xfrm>
            <a:off x="1202645" y="252866"/>
            <a:ext cx="8507412" cy="898525"/>
          </a:xfrm>
        </p:spPr>
        <p:txBody>
          <a:bodyPr/>
          <a:lstStyle/>
          <a:p>
            <a:r>
              <a:rPr lang="en-US" sz="3600" b="1" cap="small" dirty="0">
                <a:solidFill>
                  <a:schemeClr val="bg1"/>
                </a:solidFill>
              </a:rPr>
              <a:t>Key Leaders in Required Roles</a:t>
            </a:r>
            <a:endParaRPr lang="en-CA" sz="3600" dirty="0"/>
          </a:p>
        </p:txBody>
      </p:sp>
    </p:spTree>
    <p:extLst>
      <p:ext uri="{BB962C8B-B14F-4D97-AF65-F5344CB8AC3E}">
        <p14:creationId xmlns:p14="http://schemas.microsoft.com/office/powerpoint/2010/main" val="4240354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257BE-7225-B732-8700-D31A420FA90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211A997-B916-7BFA-6EFF-602B11148CBF}"/>
              </a:ext>
            </a:extLst>
          </p:cNvPr>
          <p:cNvSpPr/>
          <p:nvPr/>
        </p:nvSpPr>
        <p:spPr>
          <a:xfrm>
            <a:off x="8056390" y="4023914"/>
            <a:ext cx="3846900" cy="523220"/>
          </a:xfrm>
          <a:prstGeom prst="rect">
            <a:avLst/>
          </a:prstGeom>
          <a:noFill/>
        </p:spPr>
        <p:txBody>
          <a:bodyPr wrap="square" lIns="91440" tIns="45720" rIns="91440" bIns="45720">
            <a:spAutoFit/>
          </a:bodyPr>
          <a:lstStyle/>
          <a:p>
            <a:pPr algn="ctr"/>
            <a:r>
              <a:rPr lang="en-US" sz="2800" b="1" dirty="0">
                <a:ln w="0"/>
                <a:solidFill>
                  <a:srgbClr val="112866"/>
                </a:solidFill>
              </a:rPr>
              <a:t>District Deputy</a:t>
            </a:r>
            <a:endParaRPr lang="en-US" sz="2800" b="1" cap="none" spc="0" dirty="0">
              <a:ln w="0"/>
              <a:solidFill>
                <a:srgbClr val="112866"/>
              </a:solidFill>
            </a:endParaRPr>
          </a:p>
        </p:txBody>
      </p:sp>
      <p:sp>
        <p:nvSpPr>
          <p:cNvPr id="4" name="Title 3">
            <a:extLst>
              <a:ext uri="{FF2B5EF4-FFF2-40B4-BE49-F238E27FC236}">
                <a16:creationId xmlns:a16="http://schemas.microsoft.com/office/drawing/2014/main" id="{E774B056-5806-A5E7-D3D8-168E8057A11E}"/>
              </a:ext>
            </a:extLst>
          </p:cNvPr>
          <p:cNvSpPr>
            <a:spLocks noGrp="1"/>
          </p:cNvSpPr>
          <p:nvPr>
            <p:ph type="title"/>
          </p:nvPr>
        </p:nvSpPr>
        <p:spPr>
          <a:xfrm>
            <a:off x="237163" y="0"/>
            <a:ext cx="4356799" cy="1143000"/>
          </a:xfrm>
        </p:spPr>
        <p:txBody>
          <a:bodyPr/>
          <a:lstStyle/>
          <a:p>
            <a:br>
              <a:rPr lang="en-CA" sz="1800" dirty="0">
                <a:solidFill>
                  <a:schemeClr val="bg1"/>
                </a:solidFill>
                <a:effectLst/>
                <a:latin typeface="+mn-lt"/>
                <a:ea typeface="Calibri" panose="020F0502020204030204" pitchFamily="34" charset="0"/>
              </a:rPr>
            </a:br>
            <a:r>
              <a:rPr lang="en-CA" sz="3000" b="1" dirty="0">
                <a:solidFill>
                  <a:srgbClr val="FFC000"/>
                </a:solidFill>
              </a:rPr>
              <a:t>Praesidium</a:t>
            </a:r>
            <a:r>
              <a:rPr lang="en-CA" sz="3000" b="1" dirty="0">
                <a:solidFill>
                  <a:schemeClr val="bg1"/>
                </a:solidFill>
              </a:rPr>
              <a:t> – our partner in safe environments</a:t>
            </a:r>
            <a:br>
              <a:rPr lang="en-CA" sz="1800" dirty="0">
                <a:solidFill>
                  <a:schemeClr val="bg1"/>
                </a:solidFill>
                <a:latin typeface="+mn-lt"/>
              </a:rPr>
            </a:br>
            <a:endParaRPr lang="en-CA" sz="1800" dirty="0">
              <a:solidFill>
                <a:schemeClr val="bg1"/>
              </a:solidFill>
              <a:latin typeface="+mn-lt"/>
            </a:endParaRPr>
          </a:p>
        </p:txBody>
      </p:sp>
      <p:sp>
        <p:nvSpPr>
          <p:cNvPr id="5" name="Content Placeholder 4">
            <a:extLst>
              <a:ext uri="{FF2B5EF4-FFF2-40B4-BE49-F238E27FC236}">
                <a16:creationId xmlns:a16="http://schemas.microsoft.com/office/drawing/2014/main" id="{F404842B-A9E7-DA24-C44A-CE3FF37AC755}"/>
              </a:ext>
            </a:extLst>
          </p:cNvPr>
          <p:cNvSpPr>
            <a:spLocks noGrp="1"/>
          </p:cNvSpPr>
          <p:nvPr>
            <p:ph idx="1"/>
          </p:nvPr>
        </p:nvSpPr>
        <p:spPr>
          <a:xfrm>
            <a:off x="455636" y="1668101"/>
            <a:ext cx="4356799" cy="5116647"/>
          </a:xfrm>
        </p:spPr>
        <p:txBody>
          <a:bodyPr/>
          <a:lstStyle/>
          <a:p>
            <a:pPr marL="457200" indent="-457200">
              <a:lnSpc>
                <a:spcPct val="150000"/>
              </a:lnSpc>
              <a:buFont typeface="Arial" panose="020B0604020202020204" pitchFamily="34" charset="0"/>
              <a:buChar char="•"/>
            </a:pPr>
            <a:r>
              <a:rPr lang="en-CA" sz="2200" dirty="0">
                <a:solidFill>
                  <a:schemeClr val="bg1"/>
                </a:solidFill>
                <a:latin typeface="+mn-lt"/>
              </a:rPr>
              <a:t>Once Forms 185 &amp; 365 are processed, Praesidium sends appointed members this email to access their requirements</a:t>
            </a:r>
          </a:p>
          <a:p>
            <a:pPr marL="457200" indent="-457200">
              <a:lnSpc>
                <a:spcPct val="150000"/>
              </a:lnSpc>
              <a:buFont typeface="Arial" panose="020B0604020202020204" pitchFamily="34" charset="0"/>
              <a:buChar char="•"/>
            </a:pPr>
            <a:r>
              <a:rPr lang="en-CA" sz="2200" dirty="0">
                <a:solidFill>
                  <a:schemeClr val="bg1"/>
                </a:solidFill>
                <a:latin typeface="+mn-lt"/>
              </a:rPr>
              <a:t>It contains active blue hyperlinks for SEP website &amp; this email in French </a:t>
            </a:r>
            <a:r>
              <a:rPr lang="en-CA" sz="2200" dirty="0">
                <a:latin typeface="+mn-lt"/>
              </a:rPr>
              <a:t>and </a:t>
            </a:r>
            <a:r>
              <a:rPr lang="en-CA" sz="2200" dirty="0">
                <a:solidFill>
                  <a:schemeClr val="bg1"/>
                </a:solidFill>
                <a:latin typeface="+mn-lt"/>
              </a:rPr>
              <a:t>Spanish</a:t>
            </a:r>
          </a:p>
        </p:txBody>
      </p:sp>
      <p:pic>
        <p:nvPicPr>
          <p:cNvPr id="3" name="Picture 2" descr="A letter with text on it&#10;&#10;Description automatically generated with medium confidence">
            <a:extLst>
              <a:ext uri="{FF2B5EF4-FFF2-40B4-BE49-F238E27FC236}">
                <a16:creationId xmlns:a16="http://schemas.microsoft.com/office/drawing/2014/main" id="{547BE5B9-84A3-FD89-308A-BFF43E3BD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435" y="73252"/>
            <a:ext cx="7257781" cy="6711496"/>
          </a:xfrm>
          <a:prstGeom prst="rect">
            <a:avLst/>
          </a:prstGeom>
        </p:spPr>
      </p:pic>
    </p:spTree>
    <p:extLst>
      <p:ext uri="{BB962C8B-B14F-4D97-AF65-F5344CB8AC3E}">
        <p14:creationId xmlns:p14="http://schemas.microsoft.com/office/powerpoint/2010/main" val="244742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257BE-7225-B732-8700-D31A420FA90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3E56AA3-5B1C-92BB-8965-30EBFC5CD9FA}"/>
              </a:ext>
            </a:extLst>
          </p:cNvPr>
          <p:cNvSpPr>
            <a:spLocks noGrp="1"/>
          </p:cNvSpPr>
          <p:nvPr>
            <p:ph type="title"/>
          </p:nvPr>
        </p:nvSpPr>
        <p:spPr>
          <a:xfrm>
            <a:off x="423864" y="457200"/>
            <a:ext cx="11006136" cy="1143000"/>
          </a:xfrm>
        </p:spPr>
        <p:txBody>
          <a:bodyPr/>
          <a:lstStyle/>
          <a:p>
            <a:r>
              <a:rPr lang="en-US" sz="3600" dirty="0">
                <a:solidFill>
                  <a:schemeClr val="bg1"/>
                </a:solidFill>
              </a:rPr>
              <a:t>Or, Access Training ONLINE:  kofc.org/safe</a:t>
            </a:r>
          </a:p>
        </p:txBody>
      </p:sp>
      <p:sp>
        <p:nvSpPr>
          <p:cNvPr id="14" name="Rectangle: Rounded Corners 13">
            <a:extLst>
              <a:ext uri="{FF2B5EF4-FFF2-40B4-BE49-F238E27FC236}">
                <a16:creationId xmlns:a16="http://schemas.microsoft.com/office/drawing/2014/main" id="{5ECB1C53-4074-A567-AD72-B8A86BA51B7D}"/>
              </a:ext>
            </a:extLst>
          </p:cNvPr>
          <p:cNvSpPr/>
          <p:nvPr/>
        </p:nvSpPr>
        <p:spPr>
          <a:xfrm>
            <a:off x="7762751" y="3493609"/>
            <a:ext cx="1907119" cy="597027"/>
          </a:xfrm>
          <a:prstGeom prst="round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7E27310C-A633-4AC9-38FA-FF4A65AE12FF}"/>
              </a:ext>
            </a:extLst>
          </p:cNvPr>
          <p:cNvSpPr txBox="1"/>
          <p:nvPr/>
        </p:nvSpPr>
        <p:spPr>
          <a:xfrm>
            <a:off x="762001" y="5810158"/>
            <a:ext cx="10711898" cy="523220"/>
          </a:xfrm>
          <a:prstGeom prst="rect">
            <a:avLst/>
          </a:prstGeom>
          <a:noFill/>
        </p:spPr>
        <p:txBody>
          <a:bodyPr wrap="square" rtlCol="0">
            <a:spAutoFit/>
          </a:bodyPr>
          <a:lstStyle/>
          <a:p>
            <a:pPr algn="ctr"/>
            <a:r>
              <a:rPr lang="en-CA" sz="2800" b="1" dirty="0">
                <a:solidFill>
                  <a:srgbClr val="FFC000"/>
                </a:solidFill>
              </a:rPr>
              <a:t>Click Required Training &amp; Screening</a:t>
            </a:r>
          </a:p>
        </p:txBody>
      </p:sp>
      <p:sp>
        <p:nvSpPr>
          <p:cNvPr id="6" name="Rectangle: Rounded Corners 5">
            <a:extLst>
              <a:ext uri="{FF2B5EF4-FFF2-40B4-BE49-F238E27FC236}">
                <a16:creationId xmlns:a16="http://schemas.microsoft.com/office/drawing/2014/main" id="{2A64B38E-463A-94DA-1E13-BCB8919DB9C4}"/>
              </a:ext>
            </a:extLst>
          </p:cNvPr>
          <p:cNvSpPr/>
          <p:nvPr/>
        </p:nvSpPr>
        <p:spPr>
          <a:xfrm>
            <a:off x="8872396" y="3387144"/>
            <a:ext cx="1593410" cy="5330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2239E7C-AA81-7B34-743D-22F47371B80B}"/>
              </a:ext>
            </a:extLst>
          </p:cNvPr>
          <p:cNvPicPr>
            <a:picLocks noGrp="1" noChangeAspect="1"/>
          </p:cNvPicPr>
          <p:nvPr>
            <p:ph idx="1"/>
          </p:nvPr>
        </p:nvPicPr>
        <p:blipFill>
          <a:blip r:embed="rId3"/>
          <a:stretch>
            <a:fillRect/>
          </a:stretch>
        </p:blipFill>
        <p:spPr>
          <a:xfrm>
            <a:off x="762000" y="1047841"/>
            <a:ext cx="10711899" cy="4762317"/>
          </a:xfrm>
        </p:spPr>
      </p:pic>
      <p:sp>
        <p:nvSpPr>
          <p:cNvPr id="7" name="Rectangle: Rounded Corners 6">
            <a:extLst>
              <a:ext uri="{FF2B5EF4-FFF2-40B4-BE49-F238E27FC236}">
                <a16:creationId xmlns:a16="http://schemas.microsoft.com/office/drawing/2014/main" id="{331E8F4E-EA92-78F8-3210-ACDA92436BC2}"/>
              </a:ext>
            </a:extLst>
          </p:cNvPr>
          <p:cNvSpPr/>
          <p:nvPr/>
        </p:nvSpPr>
        <p:spPr>
          <a:xfrm>
            <a:off x="8872396" y="3387144"/>
            <a:ext cx="1593410" cy="533006"/>
          </a:xfrm>
          <a:prstGeom prst="roundRect">
            <a:avLst/>
          </a:prstGeom>
          <a:noFill/>
          <a:ln w="57150">
            <a:solidFill>
              <a:srgbClr val="5481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A5D71B55-4B68-E65F-70E7-0A2EFE699813}"/>
              </a:ext>
            </a:extLst>
          </p:cNvPr>
          <p:cNvCxnSpPr/>
          <p:nvPr/>
        </p:nvCxnSpPr>
        <p:spPr>
          <a:xfrm flipV="1">
            <a:off x="7762751" y="3811509"/>
            <a:ext cx="1317875" cy="2218099"/>
          </a:xfrm>
          <a:prstGeom prst="straightConnector1">
            <a:avLst/>
          </a:prstGeom>
          <a:ln w="762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367573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257BE-7225-B732-8700-D31A420FA90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211A997-B916-7BFA-6EFF-602B11148CBF}"/>
              </a:ext>
            </a:extLst>
          </p:cNvPr>
          <p:cNvSpPr/>
          <p:nvPr/>
        </p:nvSpPr>
        <p:spPr>
          <a:xfrm>
            <a:off x="8056390" y="4023914"/>
            <a:ext cx="3846900" cy="523220"/>
          </a:xfrm>
          <a:prstGeom prst="rect">
            <a:avLst/>
          </a:prstGeom>
          <a:noFill/>
        </p:spPr>
        <p:txBody>
          <a:bodyPr wrap="square" lIns="91440" tIns="45720" rIns="91440" bIns="45720">
            <a:spAutoFit/>
          </a:bodyPr>
          <a:lstStyle/>
          <a:p>
            <a:pPr algn="ctr"/>
            <a:r>
              <a:rPr lang="en-US" sz="2800" b="1" dirty="0">
                <a:ln w="0"/>
                <a:solidFill>
                  <a:srgbClr val="112866"/>
                </a:solidFill>
              </a:rPr>
              <a:t>District Deputy</a:t>
            </a:r>
            <a:endParaRPr lang="en-US" sz="2800" b="1" cap="none" spc="0" dirty="0">
              <a:ln w="0"/>
              <a:solidFill>
                <a:srgbClr val="112866"/>
              </a:solidFill>
            </a:endParaRPr>
          </a:p>
        </p:txBody>
      </p:sp>
      <p:sp>
        <p:nvSpPr>
          <p:cNvPr id="8" name="Title 1">
            <a:extLst>
              <a:ext uri="{FF2B5EF4-FFF2-40B4-BE49-F238E27FC236}">
                <a16:creationId xmlns:a16="http://schemas.microsoft.com/office/drawing/2014/main" id="{F3E56AA3-5B1C-92BB-8965-30EBFC5CD9FA}"/>
              </a:ext>
            </a:extLst>
          </p:cNvPr>
          <p:cNvSpPr>
            <a:spLocks noGrp="1"/>
          </p:cNvSpPr>
          <p:nvPr>
            <p:ph type="title"/>
          </p:nvPr>
        </p:nvSpPr>
        <p:spPr>
          <a:xfrm>
            <a:off x="386158" y="372359"/>
            <a:ext cx="4072721" cy="1143000"/>
          </a:xfrm>
        </p:spPr>
        <p:txBody>
          <a:bodyPr/>
          <a:lstStyle/>
          <a:p>
            <a:r>
              <a:rPr lang="en-US" sz="3600" dirty="0">
                <a:solidFill>
                  <a:schemeClr val="bg1"/>
                </a:solidFill>
              </a:rPr>
              <a:t>Access Training ONLINE: </a:t>
            </a:r>
            <a:br>
              <a:rPr lang="en-US" sz="3600" dirty="0">
                <a:solidFill>
                  <a:schemeClr val="bg1"/>
                </a:solidFill>
              </a:rPr>
            </a:br>
            <a:br>
              <a:rPr lang="en-US" sz="3600" dirty="0">
                <a:solidFill>
                  <a:schemeClr val="bg1"/>
                </a:solidFill>
              </a:rPr>
            </a:br>
            <a:r>
              <a:rPr lang="en-US" sz="3600" dirty="0">
                <a:solidFill>
                  <a:srgbClr val="FF0000"/>
                </a:solidFill>
              </a:rPr>
              <a:t>kofc.org/safe</a:t>
            </a:r>
            <a:br>
              <a:rPr lang="en-US" sz="3600" dirty="0">
                <a:solidFill>
                  <a:schemeClr val="bg1"/>
                </a:solidFill>
              </a:rPr>
            </a:br>
            <a:br>
              <a:rPr lang="en-US" sz="3600" dirty="0">
                <a:solidFill>
                  <a:schemeClr val="bg1"/>
                </a:solidFill>
              </a:rPr>
            </a:br>
            <a:r>
              <a:rPr lang="en-US" sz="1800" dirty="0">
                <a:effectLst/>
                <a:latin typeface="Segoe UI" panose="020B0502040204020203" pitchFamily="34" charset="0"/>
              </a:rPr>
              <a:t>This sign in </a:t>
            </a:r>
            <a:r>
              <a:rPr lang="en-US" sz="1800" dirty="0">
                <a:solidFill>
                  <a:srgbClr val="FFC000"/>
                </a:solidFill>
                <a:effectLst/>
                <a:latin typeface="Segoe UI" panose="020B0502040204020203" pitchFamily="34" charset="0"/>
              </a:rPr>
              <a:t>ONLY works for members who have accessed Academy in the past </a:t>
            </a:r>
            <a:r>
              <a:rPr lang="en-US" sz="1800" dirty="0">
                <a:effectLst/>
                <a:latin typeface="Segoe UI" panose="020B0502040204020203" pitchFamily="34" charset="0"/>
              </a:rPr>
              <a:t>and wish to view their transcripts, or who have been assigned safe environment training or background checks based on their current role</a:t>
            </a:r>
            <a:br>
              <a:rPr lang="en-US" sz="1800" dirty="0">
                <a:effectLst/>
                <a:latin typeface="Arial" panose="020B0604020202020204" pitchFamily="34" charset="0"/>
              </a:rPr>
            </a:br>
            <a:endParaRPr lang="en-US" sz="2400" dirty="0">
              <a:solidFill>
                <a:schemeClr val="bg1"/>
              </a:solidFill>
              <a:latin typeface="+mn-lt"/>
            </a:endParaRPr>
          </a:p>
        </p:txBody>
      </p:sp>
      <p:pic>
        <p:nvPicPr>
          <p:cNvPr id="15" name="Content Placeholder 14" descr="A screenshot of a cellphone&#10;&#10;Description automatically generated">
            <a:extLst>
              <a:ext uri="{FF2B5EF4-FFF2-40B4-BE49-F238E27FC236}">
                <a16:creationId xmlns:a16="http://schemas.microsoft.com/office/drawing/2014/main" id="{6C469E71-04FE-407C-452E-79633F4EB7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48693" y="94199"/>
            <a:ext cx="5740923" cy="6669602"/>
          </a:xfrm>
        </p:spPr>
      </p:pic>
    </p:spTree>
    <p:extLst>
      <p:ext uri="{BB962C8B-B14F-4D97-AF65-F5344CB8AC3E}">
        <p14:creationId xmlns:p14="http://schemas.microsoft.com/office/powerpoint/2010/main" val="549017767"/>
      </p:ext>
    </p:extLst>
  </p:cSld>
  <p:clrMapOvr>
    <a:masterClrMapping/>
  </p:clrMapOvr>
</p:sld>
</file>

<file path=ppt/theme/theme1.xml><?xml version="1.0" encoding="utf-8"?>
<a:theme xmlns:a="http://schemas.openxmlformats.org/drawingml/2006/main" name="Office Theme">
  <a:themeElements>
    <a:clrScheme name="Custom 37">
      <a:dk1>
        <a:srgbClr val="3A373A"/>
      </a:dk1>
      <a:lt1>
        <a:srgbClr val="FFFFFF"/>
      </a:lt1>
      <a:dk2>
        <a:srgbClr val="3A383B"/>
      </a:dk2>
      <a:lt2>
        <a:srgbClr val="FFFFFF"/>
      </a:lt2>
      <a:accent1>
        <a:srgbClr val="112866"/>
      </a:accent1>
      <a:accent2>
        <a:srgbClr val="EF3B38"/>
      </a:accent2>
      <a:accent3>
        <a:srgbClr val="F7B718"/>
      </a:accent3>
      <a:accent4>
        <a:srgbClr val="0077D9"/>
      </a:accent4>
      <a:accent5>
        <a:srgbClr val="3A383B"/>
      </a:accent5>
      <a:accent6>
        <a:srgbClr val="979797"/>
      </a:accent6>
      <a:hlink>
        <a:srgbClr val="0077D9"/>
      </a:hlink>
      <a:folHlink>
        <a:srgbClr val="BBBBBB"/>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te DD Presentation v2.potm" id="{BACD48C1-FFAF-496D-A9DB-BB7202807992}" vid="{44A6BFE4-12AF-4C78-AFB5-9A28C60C89C1}"/>
    </a:ext>
  </a:extLst>
</a:theme>
</file>

<file path=ppt/theme/theme2.xml><?xml version="1.0" encoding="utf-8"?>
<a:theme xmlns:a="http://schemas.openxmlformats.org/drawingml/2006/main" name="KofC">
  <a:themeElements>
    <a:clrScheme name="Custom 37">
      <a:dk1>
        <a:srgbClr val="3A373A"/>
      </a:dk1>
      <a:lt1>
        <a:srgbClr val="FFFFFF"/>
      </a:lt1>
      <a:dk2>
        <a:srgbClr val="3A383B"/>
      </a:dk2>
      <a:lt2>
        <a:srgbClr val="FFFFFF"/>
      </a:lt2>
      <a:accent1>
        <a:srgbClr val="112866"/>
      </a:accent1>
      <a:accent2>
        <a:srgbClr val="EF3B38"/>
      </a:accent2>
      <a:accent3>
        <a:srgbClr val="F7B718"/>
      </a:accent3>
      <a:accent4>
        <a:srgbClr val="0077D9"/>
      </a:accent4>
      <a:accent5>
        <a:srgbClr val="3A383B"/>
      </a:accent5>
      <a:accent6>
        <a:srgbClr val="979797"/>
      </a:accent6>
      <a:hlink>
        <a:srgbClr val="0077D9"/>
      </a:hlink>
      <a:folHlink>
        <a:srgbClr val="BBBBBB"/>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ofC" id="{105EC880-5203-42D7-A448-B7443C03A407}" vid="{69B113F0-A016-4348-8C88-F70F856E0880}"/>
    </a:ext>
  </a:extLst>
</a:theme>
</file>

<file path=ppt/theme/theme3.xml><?xml version="1.0" encoding="utf-8"?>
<a:theme xmlns:a="http://schemas.openxmlformats.org/drawingml/2006/main" name="1_Office Theme">
  <a:themeElements>
    <a:clrScheme name="Custom 37">
      <a:dk1>
        <a:srgbClr val="3A373A"/>
      </a:dk1>
      <a:lt1>
        <a:srgbClr val="FFFFFF"/>
      </a:lt1>
      <a:dk2>
        <a:srgbClr val="3A383B"/>
      </a:dk2>
      <a:lt2>
        <a:srgbClr val="FFFFFF"/>
      </a:lt2>
      <a:accent1>
        <a:srgbClr val="112866"/>
      </a:accent1>
      <a:accent2>
        <a:srgbClr val="EF3B38"/>
      </a:accent2>
      <a:accent3>
        <a:srgbClr val="F7B718"/>
      </a:accent3>
      <a:accent4>
        <a:srgbClr val="0077D9"/>
      </a:accent4>
      <a:accent5>
        <a:srgbClr val="3A383B"/>
      </a:accent5>
      <a:accent6>
        <a:srgbClr val="979797"/>
      </a:accent6>
      <a:hlink>
        <a:srgbClr val="0077D9"/>
      </a:hlink>
      <a:folHlink>
        <a:srgbClr val="BBBBBB"/>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ofc_PPT_template_20200504" id="{AE3A1B14-7E58-48BA-8750-002508893A36}" vid="{2A582DF0-FB15-4EBE-ADE9-364015F108C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2826</TotalTime>
  <Words>972</Words>
  <Application>Microsoft Office PowerPoint</Application>
  <PresentationFormat>Widescreen</PresentationFormat>
  <Paragraphs>76</Paragraphs>
  <Slides>17</Slides>
  <Notes>17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.Lucida Grande UI Regular</vt:lpstr>
      <vt:lpstr>Aptos</vt:lpstr>
      <vt:lpstr>Arial</vt:lpstr>
      <vt:lpstr>Arial Black</vt:lpstr>
      <vt:lpstr>Calibri</vt:lpstr>
      <vt:lpstr>Segoe UI</vt:lpstr>
      <vt:lpstr>System Font Regular</vt:lpstr>
      <vt:lpstr>Verdana</vt:lpstr>
      <vt:lpstr>Office Theme</vt:lpstr>
      <vt:lpstr>KofC</vt:lpstr>
      <vt:lpstr>1_Office Theme</vt:lpstr>
      <vt:lpstr>Safe Environment Program  OVERVIEW  Knights of Columbus Office of Youth Protection</vt:lpstr>
      <vt:lpstr>WHY does Knights of Columbus have a Safe Environment Program?</vt:lpstr>
      <vt:lpstr>To Protect Those We Serve</vt:lpstr>
      <vt:lpstr>The Knights of Columbus Safe Environment Program</vt:lpstr>
      <vt:lpstr>   Councils Must Fill and Submit     Forms 185 and 365   Enter all appointments online via member management     There must be a Grand Knight assigned via Form 185   There must be three different members assigned to the Program,  Community, and Family Director roles assigned via Form 365     Watch this video to learn how to submit online:   https://players.brightcove.net/802593642001/y6FLiIa0f_default/index.html?videoId=6191938577001 </vt:lpstr>
      <vt:lpstr>     Grand Knight – training     Program Director – training     Family Director – training; background check     Community Director – training; background check   *Grand Knights may only hold one of the additional director roles listed above  *If the council sponsors a Columbian Squires Circle, that circle must also be compliant for the council to be compliant</vt:lpstr>
      <vt:lpstr> Praesidium – our partner in safe environments </vt:lpstr>
      <vt:lpstr>Or, Access Training ONLINE:  kofc.org/safe</vt:lpstr>
      <vt:lpstr>Access Training ONLINE:   kofc.org/safe  This sign in ONLY works for members who have accessed Academy in the past and wish to view their transcripts, or who have been assigned safe environment training or background checks based on their current role </vt:lpstr>
      <vt:lpstr>ONLINE Training &amp; Background Check Sign-in: </vt:lpstr>
      <vt:lpstr>ONLINE Training &amp; Background Check Sign-in: </vt:lpstr>
      <vt:lpstr>ACADEMY Sign-in Page</vt:lpstr>
      <vt:lpstr>Self-Registration Portal Message</vt:lpstr>
      <vt:lpstr>View of Assigned Training courses in Praesidium Academy  </vt:lpstr>
      <vt:lpstr>View of Assigned Background Check in Praesidium Academy  </vt:lpstr>
      <vt:lpstr>PowerPoint Presentation</vt:lpstr>
      <vt:lpstr>PowerPoint Presentation</vt:lpstr>
    </vt:vector>
  </TitlesOfParts>
  <Company>Knights of Columbus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Operations</dc:title>
  <dc:creator>Veters, Shawn</dc:creator>
  <cp:lastModifiedBy>Harper, Lee A</cp:lastModifiedBy>
  <cp:revision>25</cp:revision>
  <dcterms:created xsi:type="dcterms:W3CDTF">2024-02-09T18:33:28Z</dcterms:created>
  <dcterms:modified xsi:type="dcterms:W3CDTF">2025-03-06T19:48:51Z</dcterms:modified>
</cp:coreProperties>
</file>