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9" r:id="rId5"/>
  </p:sldMasterIdLst>
  <p:notesMasterIdLst>
    <p:notesMasterId r:id="rId20"/>
  </p:notesMasterIdLst>
  <p:sldIdLst>
    <p:sldId id="324" r:id="rId6"/>
    <p:sldId id="330" r:id="rId7"/>
    <p:sldId id="293" r:id="rId8"/>
    <p:sldId id="326" r:id="rId9"/>
    <p:sldId id="328" r:id="rId10"/>
    <p:sldId id="327" r:id="rId11"/>
    <p:sldId id="329" r:id="rId12"/>
    <p:sldId id="331" r:id="rId13"/>
    <p:sldId id="338" r:id="rId14"/>
    <p:sldId id="332" r:id="rId15"/>
    <p:sldId id="334" r:id="rId16"/>
    <p:sldId id="336" r:id="rId17"/>
    <p:sldId id="296"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9"/>
    <a:srgbClr val="3A393B"/>
    <a:srgbClr val="3A383B"/>
    <a:srgbClr val="F7B718"/>
    <a:srgbClr val="EF3B39"/>
    <a:srgbClr val="1128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A091B-7C9A-43A5-83EE-E2FF0F9DFE3A}" v="6" dt="2025-06-03T21:02:57.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snapToObjects="1">
      <p:cViewPr varScale="1">
        <p:scale>
          <a:sx n="95" d="100"/>
          <a:sy n="95" d="100"/>
        </p:scale>
        <p:origin x="1194" y="96"/>
      </p:cViewPr>
      <p:guideLst/>
    </p:cSldViewPr>
  </p:slideViewPr>
  <p:notesTextViewPr>
    <p:cViewPr>
      <p:scale>
        <a:sx n="1" d="1"/>
        <a:sy n="1" d="1"/>
      </p:scale>
      <p:origin x="0" y="0"/>
    </p:cViewPr>
  </p:notesTextViewPr>
  <p:notesViewPr>
    <p:cSldViewPr snapToGrid="0" snapToObjects="1" showGuides="1">
      <p:cViewPr varScale="1">
        <p:scale>
          <a:sx n="94" d="100"/>
          <a:sy n="94" d="100"/>
        </p:scale>
        <p:origin x="254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2DC9C-08E8-544E-976D-6E66820EA576}" type="datetimeFigureOut">
              <a:rPr lang="en-US" smtClean="0"/>
              <a:t>6/12/2025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B001-C805-A442-8F18-CFCF76154C5F}" type="slidenum">
              <a:rPr lang="en-US" smtClean="0"/>
              <a:t>‹#›</a:t>
            </a:fld>
            <a:endParaRPr lang="en-US" dirty="0"/>
          </a:p>
        </p:txBody>
      </p:sp>
    </p:spTree>
    <p:extLst>
      <p:ext uri="{BB962C8B-B14F-4D97-AF65-F5344CB8AC3E}">
        <p14:creationId xmlns:p14="http://schemas.microsoft.com/office/powerpoint/2010/main" val="148133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5401-0BE4-A4D3-A8DD-C3831CF7B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0F293-B48F-8F91-9D15-8764FBD7E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42A1D-F322-D771-FED5-831662C161D1}"/>
              </a:ext>
            </a:extLst>
          </p:cNvPr>
          <p:cNvSpPr>
            <a:spLocks noGrp="1"/>
          </p:cNvSpPr>
          <p:nvPr>
            <p:ph type="body" idx="1"/>
          </p:nvPr>
        </p:nvSpPr>
        <p:spPr/>
        <p:txBody>
          <a:bodyPr/>
          <a:lstStyle/>
          <a:p>
            <a:r>
              <a:rPr lang="en-US" dirty="0"/>
              <a:t> Starting at the beginning with our title slides. There are four different options to choose from, the one you're seeing being the most commonly used. What we like about this one is the very prominent display of the emblem with a very large photo a  big bold lettering. This slide also includes the date, which automatically updates to the current date. The text, photo, and date lines can all be modified.</a:t>
            </a:r>
          </a:p>
        </p:txBody>
      </p:sp>
      <p:sp>
        <p:nvSpPr>
          <p:cNvPr id="4" name="Slide Number Placeholder 3">
            <a:extLst>
              <a:ext uri="{FF2B5EF4-FFF2-40B4-BE49-F238E27FC236}">
                <a16:creationId xmlns:a16="http://schemas.microsoft.com/office/drawing/2014/main" id="{32643423-4ADC-CB02-5075-9E3973855A61}"/>
              </a:ext>
            </a:extLst>
          </p:cNvPr>
          <p:cNvSpPr>
            <a:spLocks noGrp="1"/>
          </p:cNvSpPr>
          <p:nvPr>
            <p:ph type="sldNum" sz="quarter" idx="5"/>
          </p:nvPr>
        </p:nvSpPr>
        <p:spPr/>
        <p:txBody>
          <a:bodyPr/>
          <a:lstStyle/>
          <a:p>
            <a:fld id="{B93EB001-C805-A442-8F18-CFCF76154C5F}" type="slidenum">
              <a:rPr lang="en-US" smtClean="0"/>
              <a:t>2</a:t>
            </a:fld>
            <a:endParaRPr lang="en-US" dirty="0"/>
          </a:p>
        </p:txBody>
      </p:sp>
    </p:spTree>
    <p:extLst>
      <p:ext uri="{BB962C8B-B14F-4D97-AF65-F5344CB8AC3E}">
        <p14:creationId xmlns:p14="http://schemas.microsoft.com/office/powerpoint/2010/main" val="238237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93441-7ABD-E54D-7ECD-C6129E83E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73D5A-335B-E88E-AA42-BD0D859E2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291E1-2303-3282-FC70-4192C9D6BF8B}"/>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CBACC066-8070-E8A5-B715-A801D442616F}"/>
              </a:ext>
            </a:extLst>
          </p:cNvPr>
          <p:cNvSpPr>
            <a:spLocks noGrp="1"/>
          </p:cNvSpPr>
          <p:nvPr>
            <p:ph type="sldNum" sz="quarter" idx="5"/>
          </p:nvPr>
        </p:nvSpPr>
        <p:spPr/>
        <p:txBody>
          <a:bodyPr/>
          <a:lstStyle/>
          <a:p>
            <a:fld id="{B93EB001-C805-A442-8F18-CFCF76154C5F}" type="slidenum">
              <a:rPr lang="en-US" smtClean="0"/>
              <a:t>11</a:t>
            </a:fld>
            <a:endParaRPr lang="en-US" dirty="0"/>
          </a:p>
        </p:txBody>
      </p:sp>
    </p:spTree>
    <p:extLst>
      <p:ext uri="{BB962C8B-B14F-4D97-AF65-F5344CB8AC3E}">
        <p14:creationId xmlns:p14="http://schemas.microsoft.com/office/powerpoint/2010/main" val="107684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805A-D0AD-91EC-C1FA-A6A16011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8F0FA-AAE6-7FC3-DA7B-2867D5379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1F2A3-3F2F-2C51-41C9-BAFF69BEC657}"/>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93F0C073-DD6C-324C-FCC9-38742D90651D}"/>
              </a:ext>
            </a:extLst>
          </p:cNvPr>
          <p:cNvSpPr>
            <a:spLocks noGrp="1"/>
          </p:cNvSpPr>
          <p:nvPr>
            <p:ph type="sldNum" sz="quarter" idx="5"/>
          </p:nvPr>
        </p:nvSpPr>
        <p:spPr/>
        <p:txBody>
          <a:bodyPr/>
          <a:lstStyle/>
          <a:p>
            <a:fld id="{B93EB001-C805-A442-8F18-CFCF76154C5F}" type="slidenum">
              <a:rPr lang="en-US" smtClean="0"/>
              <a:t>12</a:t>
            </a:fld>
            <a:endParaRPr lang="en-US" dirty="0"/>
          </a:p>
        </p:txBody>
      </p:sp>
    </p:spTree>
    <p:extLst>
      <p:ext uri="{BB962C8B-B14F-4D97-AF65-F5344CB8AC3E}">
        <p14:creationId xmlns:p14="http://schemas.microsoft.com/office/powerpoint/2010/main" val="106685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this session and helping us to create consistency across the KofC Brand.</a:t>
            </a:r>
          </a:p>
        </p:txBody>
      </p:sp>
      <p:sp>
        <p:nvSpPr>
          <p:cNvPr id="4" name="Slide Number Placeholder 3"/>
          <p:cNvSpPr>
            <a:spLocks noGrp="1"/>
          </p:cNvSpPr>
          <p:nvPr>
            <p:ph type="sldNum" sz="quarter" idx="5"/>
          </p:nvPr>
        </p:nvSpPr>
        <p:spPr/>
        <p:txBody>
          <a:bodyPr/>
          <a:lstStyle/>
          <a:p>
            <a:fld id="{B93EB001-C805-A442-8F18-CFCF76154C5F}" type="slidenum">
              <a:rPr lang="en-US" smtClean="0"/>
              <a:t>13</a:t>
            </a:fld>
            <a:endParaRPr lang="en-US" dirty="0"/>
          </a:p>
        </p:txBody>
      </p:sp>
    </p:spTree>
    <p:extLst>
      <p:ext uri="{BB962C8B-B14F-4D97-AF65-F5344CB8AC3E}">
        <p14:creationId xmlns:p14="http://schemas.microsoft.com/office/powerpoint/2010/main" val="382308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the order updated it’s branding, part of that was creating a brand specific PowerPoint template. The fraternal operations department has worked with the template and refined it so it can be used to deliver our messages Across all departments with consistency in visual imagery, text, and color schemes.</a:t>
            </a:r>
          </a:p>
          <a:p>
            <a:endParaRPr lang="en-US" dirty="0"/>
          </a:p>
          <a:p>
            <a:r>
              <a:rPr lang="en-US" dirty="0"/>
              <a:t>We have not changed the design parameters of the PowerPoint template because it provide a lot of flexibility to work images and wording to deliver our message as effectively as possible.</a:t>
            </a:r>
          </a:p>
          <a:p>
            <a:endParaRPr lang="en-US" dirty="0"/>
          </a:p>
          <a:p>
            <a:r>
              <a:rPr lang="en-US" dirty="0"/>
              <a:t>This design template is meant for a wide screen broadcast. Please keep in mind, especially for staff, who may be using a host’s projector or TV, the ability to display in a wide screen format is required..</a:t>
            </a:r>
          </a:p>
          <a:p>
            <a:endParaRPr lang="en-US" dirty="0"/>
          </a:p>
          <a:p>
            <a:r>
              <a:rPr lang="en-US" dirty="0"/>
              <a:t>With the amount of flexibility built into this template there is no need to alter change or create something new. keeping in line with that first bullet point our goal here is to create consistency with how we are presenting our message to our members and business partners.</a:t>
            </a:r>
          </a:p>
          <a:p>
            <a:endParaRPr lang="en-US" dirty="0"/>
          </a:p>
          <a:p>
            <a:r>
              <a:rPr lang="en-US" dirty="0"/>
              <a:t>One thing that we do not go into detail in this presentation, but I would like to mention now is the use of animations. PowerPoint has several animations and slide transitions that can be incorporated to enhance the delivery of a presentation. However, not all animation and transitions have professional appeal. If animations are a part of the presentation you are creating, we ask you to please use the ‘appear’ animation</a:t>
            </a:r>
          </a:p>
        </p:txBody>
      </p:sp>
      <p:sp>
        <p:nvSpPr>
          <p:cNvPr id="4" name="Slide Number Placeholder 3"/>
          <p:cNvSpPr>
            <a:spLocks noGrp="1"/>
          </p:cNvSpPr>
          <p:nvPr>
            <p:ph type="sldNum" sz="quarter" idx="5"/>
          </p:nvPr>
        </p:nvSpPr>
        <p:spPr/>
        <p:txBody>
          <a:bodyPr/>
          <a:lstStyle/>
          <a:p>
            <a:fld id="{B93EB001-C805-A442-8F18-CFCF76154C5F}" type="slidenum">
              <a:rPr lang="en-US" smtClean="0"/>
              <a:t>3</a:t>
            </a:fld>
            <a:endParaRPr lang="en-US" dirty="0"/>
          </a:p>
        </p:txBody>
      </p:sp>
    </p:spTree>
    <p:extLst>
      <p:ext uri="{BB962C8B-B14F-4D97-AF65-F5344CB8AC3E}">
        <p14:creationId xmlns:p14="http://schemas.microsoft.com/office/powerpoint/2010/main" val="169302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459B-D3C8-EA75-3FF4-162BAA95C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3DC22-6513-C28D-75D6-ED958A535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CEDA0-56EB-D237-3554-5ABFF5312507}"/>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10013713-B478-5823-9EA9-19BDC0EB2828}"/>
              </a:ext>
            </a:extLst>
          </p:cNvPr>
          <p:cNvSpPr>
            <a:spLocks noGrp="1"/>
          </p:cNvSpPr>
          <p:nvPr>
            <p:ph type="sldNum" sz="quarter" idx="5"/>
          </p:nvPr>
        </p:nvSpPr>
        <p:spPr/>
        <p:txBody>
          <a:bodyPr/>
          <a:lstStyle/>
          <a:p>
            <a:fld id="{B93EB001-C805-A442-8F18-CFCF76154C5F}" type="slidenum">
              <a:rPr lang="en-US" smtClean="0"/>
              <a:t>4</a:t>
            </a:fld>
            <a:endParaRPr lang="en-US" dirty="0"/>
          </a:p>
        </p:txBody>
      </p:sp>
    </p:spTree>
    <p:extLst>
      <p:ext uri="{BB962C8B-B14F-4D97-AF65-F5344CB8AC3E}">
        <p14:creationId xmlns:p14="http://schemas.microsoft.com/office/powerpoint/2010/main" val="71156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C6C9-3758-B51F-0B97-D88B328EA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A8E58-029E-E7E9-3907-CACE64F64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066B0-536B-D760-8A1D-4753002DCCC6}"/>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E704122A-7F19-8411-DED0-E1EFC0103FF5}"/>
              </a:ext>
            </a:extLst>
          </p:cNvPr>
          <p:cNvSpPr>
            <a:spLocks noGrp="1"/>
          </p:cNvSpPr>
          <p:nvPr>
            <p:ph type="sldNum" sz="quarter" idx="5"/>
          </p:nvPr>
        </p:nvSpPr>
        <p:spPr/>
        <p:txBody>
          <a:bodyPr/>
          <a:lstStyle/>
          <a:p>
            <a:fld id="{B93EB001-C805-A442-8F18-CFCF76154C5F}" type="slidenum">
              <a:rPr lang="en-US" smtClean="0"/>
              <a:t>5</a:t>
            </a:fld>
            <a:endParaRPr lang="en-US" dirty="0"/>
          </a:p>
        </p:txBody>
      </p:sp>
    </p:spTree>
    <p:extLst>
      <p:ext uri="{BB962C8B-B14F-4D97-AF65-F5344CB8AC3E}">
        <p14:creationId xmlns:p14="http://schemas.microsoft.com/office/powerpoint/2010/main" val="425757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A2A3-778D-1A48-74C6-4011D6DBF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2D339-928B-E4C4-F219-30FCBD69B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145AA-3076-16AD-C1C1-2F0269C37533}"/>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2047CE33-27AC-C671-228D-F6AB17635787}"/>
              </a:ext>
            </a:extLst>
          </p:cNvPr>
          <p:cNvSpPr>
            <a:spLocks noGrp="1"/>
          </p:cNvSpPr>
          <p:nvPr>
            <p:ph type="sldNum" sz="quarter" idx="5"/>
          </p:nvPr>
        </p:nvSpPr>
        <p:spPr/>
        <p:txBody>
          <a:bodyPr/>
          <a:lstStyle/>
          <a:p>
            <a:fld id="{B93EB001-C805-A442-8F18-CFCF76154C5F}" type="slidenum">
              <a:rPr lang="en-US" smtClean="0"/>
              <a:t>6</a:t>
            </a:fld>
            <a:endParaRPr lang="en-US" dirty="0"/>
          </a:p>
        </p:txBody>
      </p:sp>
    </p:spTree>
    <p:extLst>
      <p:ext uri="{BB962C8B-B14F-4D97-AF65-F5344CB8AC3E}">
        <p14:creationId xmlns:p14="http://schemas.microsoft.com/office/powerpoint/2010/main" val="71474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9E8A4-C97D-71B3-9B18-5865909D3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67A93-31FB-9154-AD10-6C807738D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818C8-FFED-5FEB-610F-156C2A782C42}"/>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7BE83A2E-0D0B-EB33-24F4-21728393C3A9}"/>
              </a:ext>
            </a:extLst>
          </p:cNvPr>
          <p:cNvSpPr>
            <a:spLocks noGrp="1"/>
          </p:cNvSpPr>
          <p:nvPr>
            <p:ph type="sldNum" sz="quarter" idx="5"/>
          </p:nvPr>
        </p:nvSpPr>
        <p:spPr/>
        <p:txBody>
          <a:bodyPr/>
          <a:lstStyle/>
          <a:p>
            <a:fld id="{B93EB001-C805-A442-8F18-CFCF76154C5F}" type="slidenum">
              <a:rPr lang="en-US" smtClean="0"/>
              <a:t>7</a:t>
            </a:fld>
            <a:endParaRPr lang="en-US" dirty="0"/>
          </a:p>
        </p:txBody>
      </p:sp>
    </p:spTree>
    <p:extLst>
      <p:ext uri="{BB962C8B-B14F-4D97-AF65-F5344CB8AC3E}">
        <p14:creationId xmlns:p14="http://schemas.microsoft.com/office/powerpoint/2010/main" val="383120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856EE-E062-F548-F1B5-A49A4F5B3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D3375-D4AC-8542-E639-1F54624A4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8FE1F-A818-5217-68C9-B53EBC37EA3B}"/>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17EA59AC-10B9-55B1-2179-D49FA36A80FD}"/>
              </a:ext>
            </a:extLst>
          </p:cNvPr>
          <p:cNvSpPr>
            <a:spLocks noGrp="1"/>
          </p:cNvSpPr>
          <p:nvPr>
            <p:ph type="sldNum" sz="quarter" idx="5"/>
          </p:nvPr>
        </p:nvSpPr>
        <p:spPr/>
        <p:txBody>
          <a:bodyPr/>
          <a:lstStyle/>
          <a:p>
            <a:fld id="{B93EB001-C805-A442-8F18-CFCF76154C5F}" type="slidenum">
              <a:rPr lang="en-US" smtClean="0"/>
              <a:t>8</a:t>
            </a:fld>
            <a:endParaRPr lang="en-US" dirty="0"/>
          </a:p>
        </p:txBody>
      </p:sp>
    </p:spTree>
    <p:extLst>
      <p:ext uri="{BB962C8B-B14F-4D97-AF65-F5344CB8AC3E}">
        <p14:creationId xmlns:p14="http://schemas.microsoft.com/office/powerpoint/2010/main" val="35167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DC7C1-958D-D69D-0DB5-F0C19533D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70F4B-9FCF-4BD9-E7FA-DC2902E3E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98A5C-98D9-AC9B-927D-C491CAFC74A7}"/>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DFFF849A-234E-2C3C-7382-09CCDF9E0DC8}"/>
              </a:ext>
            </a:extLst>
          </p:cNvPr>
          <p:cNvSpPr>
            <a:spLocks noGrp="1"/>
          </p:cNvSpPr>
          <p:nvPr>
            <p:ph type="sldNum" sz="quarter" idx="5"/>
          </p:nvPr>
        </p:nvSpPr>
        <p:spPr/>
        <p:txBody>
          <a:bodyPr/>
          <a:lstStyle/>
          <a:p>
            <a:fld id="{B93EB001-C805-A442-8F18-CFCF76154C5F}" type="slidenum">
              <a:rPr lang="en-US" smtClean="0"/>
              <a:t>9</a:t>
            </a:fld>
            <a:endParaRPr lang="en-US" dirty="0"/>
          </a:p>
        </p:txBody>
      </p:sp>
    </p:spTree>
    <p:extLst>
      <p:ext uri="{BB962C8B-B14F-4D97-AF65-F5344CB8AC3E}">
        <p14:creationId xmlns:p14="http://schemas.microsoft.com/office/powerpoint/2010/main" val="58667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1820C-1806-0234-B253-B619DEFD2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C253E-5A7C-1D03-49C9-F84E88A2C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20395-DDB1-F8A6-F5C0-253555BA98D9}"/>
              </a:ext>
            </a:extLst>
          </p:cNvPr>
          <p:cNvSpPr>
            <a:spLocks noGrp="1"/>
          </p:cNvSpPr>
          <p:nvPr>
            <p:ph type="body" idx="1"/>
          </p:nvPr>
        </p:nvSpPr>
        <p:spPr/>
        <p:txBody>
          <a:bodyPr/>
          <a:lstStyle/>
          <a:p>
            <a:r>
              <a:rPr lang="en-US" dirty="0"/>
              <a:t>The next is a layout forms the body of your presentation and there are 10 options to choose from. In this option we have a large picture on 1/2 and supporting text on the other. With this layout you can adjust the size of the picture or the text box to make one more prominent than the other. The text box has different layers for main points, bullets and indenting. Not every content slide needs to have a picture or graphic, but they are a strong visual aid in presenting a message. It is easy to get carried away with images. Simply insert a picture for the sake of having an image is a poor use of images and can have a negative impact on the delivery. it is OK to have a content slide with just text. </a:t>
            </a:r>
          </a:p>
        </p:txBody>
      </p:sp>
      <p:sp>
        <p:nvSpPr>
          <p:cNvPr id="4" name="Slide Number Placeholder 3">
            <a:extLst>
              <a:ext uri="{FF2B5EF4-FFF2-40B4-BE49-F238E27FC236}">
                <a16:creationId xmlns:a16="http://schemas.microsoft.com/office/drawing/2014/main" id="{62F27816-75A8-BA5A-2151-9AC744F5BCF1}"/>
              </a:ext>
            </a:extLst>
          </p:cNvPr>
          <p:cNvSpPr>
            <a:spLocks noGrp="1"/>
          </p:cNvSpPr>
          <p:nvPr>
            <p:ph type="sldNum" sz="quarter" idx="5"/>
          </p:nvPr>
        </p:nvSpPr>
        <p:spPr/>
        <p:txBody>
          <a:bodyPr/>
          <a:lstStyle/>
          <a:p>
            <a:fld id="{B93EB001-C805-A442-8F18-CFCF76154C5F}" type="slidenum">
              <a:rPr lang="en-US" smtClean="0"/>
              <a:t>10</a:t>
            </a:fld>
            <a:endParaRPr lang="en-US" dirty="0"/>
          </a:p>
        </p:txBody>
      </p:sp>
    </p:spTree>
    <p:extLst>
      <p:ext uri="{BB962C8B-B14F-4D97-AF65-F5344CB8AC3E}">
        <p14:creationId xmlns:p14="http://schemas.microsoft.com/office/powerpoint/2010/main" val="3189483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pic>
        <p:nvPicPr>
          <p:cNvPr id="2" name="Graphic 1">
            <a:extLst>
              <a:ext uri="{FF2B5EF4-FFF2-40B4-BE49-F238E27FC236}">
                <a16:creationId xmlns:a16="http://schemas.microsoft.com/office/drawing/2014/main" id="{95490276-F6B1-00D1-0933-36517B5AF0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103370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527-6C2B-6247-9837-1856F62CDDA9}"/>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pic>
        <p:nvPicPr>
          <p:cNvPr id="6" name="Picture 5" descr="A close up of a sign&#10;&#10;Description automatically generated">
            <a:extLst>
              <a:ext uri="{FF2B5EF4-FFF2-40B4-BE49-F238E27FC236}">
                <a16:creationId xmlns:a16="http://schemas.microsoft.com/office/drawing/2014/main" id="{B9167EF6-A93D-2543-B241-EE0111CCAC64}"/>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3" name="Picture 2" descr="A close up of a sign&#10;&#10;Description automatically generated">
            <a:extLst>
              <a:ext uri="{FF2B5EF4-FFF2-40B4-BE49-F238E27FC236}">
                <a16:creationId xmlns:a16="http://schemas.microsoft.com/office/drawing/2014/main" id="{3B059614-F977-440D-6D29-7F5C514C13A5}"/>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429174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090C932-B62F-914B-BC4D-AE7D66916732}"/>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2" name="Picture 1" descr="A close up of a sign&#10;&#10;Description automatically generated">
            <a:extLst>
              <a:ext uri="{FF2B5EF4-FFF2-40B4-BE49-F238E27FC236}">
                <a16:creationId xmlns:a16="http://schemas.microsoft.com/office/drawing/2014/main" id="{1E4144C1-C781-03D2-724F-C5E40633C861}"/>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85125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latin typeface="+mn-lt"/>
              </a:defRPr>
            </a:lvl2pPr>
            <a:lvl3pPr marL="628650" indent="-280988">
              <a:lnSpc>
                <a:spcPct val="110000"/>
              </a:lnSpc>
              <a:buFont typeface="Arial" panose="020B0604020202020204" pitchFamily="34" charset="0"/>
              <a:buChar char="•"/>
              <a:defRPr sz="2800" b="1">
                <a:solidFill>
                  <a:schemeClr val="bg1"/>
                </a:solidFill>
                <a:latin typeface="+mn-lt"/>
              </a:defRPr>
            </a:lvl3pPr>
            <a:lvl4pPr marL="920750" indent="-233363">
              <a:lnSpc>
                <a:spcPct val="110000"/>
              </a:lnSpc>
              <a:buFont typeface="Arial" panose="020B0604020202020204" pitchFamily="34" charset="0"/>
              <a:buChar char="•"/>
              <a:defRPr sz="2400" b="1">
                <a:solidFill>
                  <a:schemeClr val="bg1"/>
                </a:solidFill>
                <a:latin typeface="+mn-lt"/>
              </a:defRPr>
            </a:lvl4pPr>
            <a:lvl5pPr marL="1377950" indent="-457200">
              <a:lnSpc>
                <a:spcPct val="110000"/>
              </a:lnSpc>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800" b="1">
                <a:solidFill>
                  <a:schemeClr val="bg1"/>
                </a:solidFill>
                <a:latin typeface="+mn-lt"/>
              </a:defRPr>
            </a:lvl1pPr>
            <a:lvl2pPr>
              <a:lnSpc>
                <a:spcPct val="110000"/>
              </a:lnSpc>
              <a:defRPr sz="2800" b="1">
                <a:solidFill>
                  <a:schemeClr val="bg1"/>
                </a:solidFill>
                <a:latin typeface="+mn-lt"/>
              </a:defRPr>
            </a:lvl2pPr>
            <a:lvl3pPr marL="804862" indent="-457200">
              <a:lnSpc>
                <a:spcPct val="110000"/>
              </a:lnSpc>
              <a:buFont typeface="Arial" panose="020B0604020202020204" pitchFamily="34" charset="0"/>
              <a:buChar char="•"/>
              <a:defRPr sz="2800" b="1">
                <a:solidFill>
                  <a:schemeClr val="bg1"/>
                </a:solidFill>
                <a:latin typeface="+mn-lt"/>
              </a:defRPr>
            </a:lvl3pPr>
            <a:lvl4pPr marL="1030287" indent="-342900">
              <a:lnSpc>
                <a:spcPct val="110000"/>
              </a:lnSpc>
              <a:buFont typeface="Arial" panose="020B0604020202020204" pitchFamily="34" charset="0"/>
              <a:buChar char="•"/>
              <a:defRPr sz="2400" b="1">
                <a:solidFill>
                  <a:schemeClr val="bg1"/>
                </a:solidFill>
                <a:latin typeface="+mn-lt"/>
              </a:defRPr>
            </a:lvl4pPr>
            <a:lvl5pPr marL="1263650" indent="-342900">
              <a:lnSpc>
                <a:spcPct val="110000"/>
              </a:lnSpc>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pic>
        <p:nvPicPr>
          <p:cNvPr id="5" name="Picture 4" descr="A close up of a sign&#10;&#10;Description automatically generated">
            <a:extLst>
              <a:ext uri="{FF2B5EF4-FFF2-40B4-BE49-F238E27FC236}">
                <a16:creationId xmlns:a16="http://schemas.microsoft.com/office/drawing/2014/main" id="{540D5480-C697-42C6-EA16-81A9B1908358}"/>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19435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hasCustomPrompt="1"/>
          </p:nvPr>
        </p:nvSpPr>
        <p:spPr/>
        <p:txBody>
          <a:bodyPr/>
          <a:lstStyle>
            <a:lvl1pPr>
              <a:lnSpc>
                <a:spcPct val="100000"/>
              </a:lnSpc>
              <a:defRPr sz="36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1" y="1600200"/>
            <a:ext cx="5182611" cy="4435475"/>
          </a:xfrm>
        </p:spPr>
        <p:txBody>
          <a:bodyPr/>
          <a:lstStyle>
            <a:lvl1pPr>
              <a:defRPr sz="2800" b="1">
                <a:solidFill>
                  <a:schemeClr val="bg1"/>
                </a:solidFill>
                <a:latin typeface="+mn-lt"/>
              </a:defRPr>
            </a:lvl1pPr>
            <a:lvl2pPr>
              <a:defRPr sz="2800" b="1">
                <a:solidFill>
                  <a:schemeClr val="bg1"/>
                </a:solidFill>
                <a:latin typeface="+mn-lt"/>
              </a:defRPr>
            </a:lvl2pPr>
            <a:lvl3pPr marL="628650" indent="-280988">
              <a:buFont typeface="Arial" panose="020B0604020202020204" pitchFamily="34" charset="0"/>
              <a:buChar char="•"/>
              <a:defRPr sz="2800" b="1">
                <a:solidFill>
                  <a:schemeClr val="bg1"/>
                </a:solidFill>
                <a:latin typeface="+mn-lt"/>
              </a:defRPr>
            </a:lvl3pPr>
            <a:lvl4pPr marL="920750" indent="-233363">
              <a:buFont typeface="Arial" panose="020B0604020202020204" pitchFamily="34" charset="0"/>
              <a:buChar char="•"/>
              <a:defRPr sz="2400" b="1">
                <a:solidFill>
                  <a:schemeClr val="bg1"/>
                </a:solidFill>
                <a:latin typeface="+mn-lt"/>
              </a:defRPr>
            </a:lvl4pPr>
            <a:lvl5pPr marL="1377950" indent="-457200">
              <a:buFont typeface="Arial" panose="020B0604020202020204" pitchFamily="34" charset="0"/>
              <a:buChar char="•"/>
              <a:defRPr sz="2400" b="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A close up of a sign&#10;&#10;Description automatically generated">
            <a:extLst>
              <a:ext uri="{FF2B5EF4-FFF2-40B4-BE49-F238E27FC236}">
                <a16:creationId xmlns:a16="http://schemas.microsoft.com/office/drawing/2014/main" id="{01BE69ED-1E35-C122-B38F-3E2C61A6A2AD}"/>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82193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_Y">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hasCustomPrompt="1"/>
          </p:nvPr>
        </p:nvSpPr>
        <p:spPr>
          <a:xfrm>
            <a:off x="423070" y="1600200"/>
            <a:ext cx="4892642" cy="3647661"/>
          </a:xfrm>
        </p:spPr>
        <p:txBody>
          <a:bodyPr anchor="ctr" anchorCtr="0"/>
          <a:lstStyle>
            <a:lvl1pPr>
              <a:lnSpc>
                <a:spcPct val="100000"/>
              </a:lnSpc>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05595429"/>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EB5325EA-36EC-291A-7B88-C55C2F50A103}"/>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2F6B3911-203C-DED2-BBAD-93153C0E21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229371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89DD77CF-2475-DA48-FC8A-0A07E669E073}"/>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BA09523F-EF98-ECE5-D3F1-8FCC7154DF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6792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3CFD6387-B13A-CC57-EE91-5C08597044F7}"/>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A1B674CC-9246-9A29-016A-9888AAAAF7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75801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3776B1AD-0C07-F203-2D14-4A8F5A8133FA}"/>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2405BF29-A110-461E-9564-F2A30951D2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43305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AECB9E51-6082-5692-0597-9EAF8BAFFCE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0B4EDF7B-E031-4953-4354-F5F5FD5AF2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4374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hasCustomPrompt="1"/>
          </p:nvPr>
        </p:nvSpPr>
        <p:spPr>
          <a:xfrm>
            <a:off x="1169670" y="2554605"/>
            <a:ext cx="10717530" cy="2555875"/>
          </a:xfrm>
        </p:spPr>
        <p:txBody>
          <a:bodyPr anchor="t" anchorCtr="0"/>
          <a:lstStyle>
            <a:lvl1pPr algn="l">
              <a:lnSpc>
                <a:spcPct val="100000"/>
              </a:lnSpc>
              <a:defRPr sz="48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1169670" y="511048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pic>
        <p:nvPicPr>
          <p:cNvPr id="3" name="Graphic 2">
            <a:extLst>
              <a:ext uri="{FF2B5EF4-FFF2-40B4-BE49-F238E27FC236}">
                <a16:creationId xmlns:a16="http://schemas.microsoft.com/office/drawing/2014/main" id="{B3211F48-BBE6-85A6-F12A-92B4BF283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148263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45C002F2-1CA8-BD91-5F5A-8F6F662670E8}"/>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8AF2A77B-09FD-010D-C3F1-B39D2013CA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63085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DED94A3B-EC28-BD23-5E22-E5895FA40F86}"/>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DB244CBE-5AB7-5D3E-7870-63F3048310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56255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2445128B-3A65-E941-7556-3C87761145F0}"/>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C1FE739D-6C31-F218-9F54-14997DF31F7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502825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4691270" y="1600200"/>
            <a:ext cx="707369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AD6D03AE-DED5-1BF8-1E17-50F13EAA3EE8}"/>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56A32941-A1BA-E50B-F475-9EF180867A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199227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hasCustomPrompt="1"/>
          </p:nvPr>
        </p:nvSpPr>
        <p:spPr>
          <a:xfrm>
            <a:off x="6096000" y="1600200"/>
            <a:ext cx="5668963" cy="3687417"/>
          </a:xfrm>
        </p:spPr>
        <p:txBody>
          <a:bodyPr anchor="ctr" anchorCtr="0"/>
          <a:lstStyle>
            <a:lvl1pPr algn="l">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pic>
        <p:nvPicPr>
          <p:cNvPr id="3" name="Picture 2" descr="A close up of a sign&#10;&#10;Description automatically generated">
            <a:extLst>
              <a:ext uri="{FF2B5EF4-FFF2-40B4-BE49-F238E27FC236}">
                <a16:creationId xmlns:a16="http://schemas.microsoft.com/office/drawing/2014/main" id="{D8A8EB13-8EA4-B805-1E81-F28BCDFB6BCF}"/>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4" name="Graphic 3">
            <a:extLst>
              <a:ext uri="{FF2B5EF4-FFF2-40B4-BE49-F238E27FC236}">
                <a16:creationId xmlns:a16="http://schemas.microsoft.com/office/drawing/2014/main" id="{D37EF241-F0B3-2A7F-297E-27D1AF08160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5" name="Graphic 4">
            <a:extLst>
              <a:ext uri="{FF2B5EF4-FFF2-40B4-BE49-F238E27FC236}">
                <a16:creationId xmlns:a16="http://schemas.microsoft.com/office/drawing/2014/main" id="{F995D77D-6071-93B1-C408-1F00415C02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350862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4514501"/>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1838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28FA75DF-F11E-4F4C-A0FE-DD668F1FF5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821842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2133530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68880"/>
            <a:ext cx="8382646" cy="2555875"/>
          </a:xfrm>
        </p:spPr>
        <p:txBody>
          <a:bodyPr anchor="t" anchorCtr="0"/>
          <a:lstStyle>
            <a:lvl1pPr algn="l">
              <a:lnSpc>
                <a:spcPct val="100000"/>
              </a:lnSpc>
              <a:defRPr sz="4800">
                <a:solidFill>
                  <a:schemeClr val="accent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2103120" y="502920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336642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hasCustomPrompt="1"/>
          </p:nvPr>
        </p:nvSpPr>
        <p:spPr>
          <a:xfrm>
            <a:off x="423862" y="2473325"/>
            <a:ext cx="5542598" cy="1904365"/>
          </a:xfrm>
        </p:spPr>
        <p:txBody>
          <a:bodyPr anchor="ctr" anchorCtr="0"/>
          <a:lstStyle>
            <a:lvl1pPr>
              <a:lnSpc>
                <a:spcPct val="100000"/>
              </a:lnSpc>
              <a:defRPr sz="4800">
                <a:solidFill>
                  <a:schemeClr val="bg1"/>
                </a:solidFill>
              </a:defRPr>
            </a:lvl1pPr>
          </a:lstStyle>
          <a:p>
            <a:r>
              <a:rPr lang="en-US" dirty="0"/>
              <a:t>Click To Edit Master Title Style</a:t>
            </a:r>
          </a:p>
        </p:txBody>
      </p:sp>
      <p:pic>
        <p:nvPicPr>
          <p:cNvPr id="10" name="Graphic 9">
            <a:extLst>
              <a:ext uri="{FF2B5EF4-FFF2-40B4-BE49-F238E27FC236}">
                <a16:creationId xmlns:a16="http://schemas.microsoft.com/office/drawing/2014/main" id="{FABD1690-48C1-094D-914B-23FF5BD0CD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pic>
        <p:nvPicPr>
          <p:cNvPr id="2" name="Graphic 1">
            <a:extLst>
              <a:ext uri="{FF2B5EF4-FFF2-40B4-BE49-F238E27FC236}">
                <a16:creationId xmlns:a16="http://schemas.microsoft.com/office/drawing/2014/main" id="{2EE0276F-0B8E-B3E9-B0A1-CB4A311698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2242118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862" y="2473325"/>
            <a:ext cx="5542598" cy="1904365"/>
          </a:xfrm>
        </p:spPr>
        <p:txBody>
          <a:bodyPr anchor="ctr" anchorCtr="0"/>
          <a:lstStyle>
            <a:lvl1pPr>
              <a:lnSpc>
                <a:spcPct val="100000"/>
              </a:lnSpc>
              <a:defRPr sz="4800">
                <a:solidFill>
                  <a:schemeClr val="accent2"/>
                </a:solidFill>
              </a:defRPr>
            </a:lvl1pPr>
          </a:lstStyle>
          <a:p>
            <a:r>
              <a:rPr lang="en-US"/>
              <a:t>Click to edit Master title style</a:t>
            </a:r>
            <a:endParaRPr lang="en-US" dirty="0"/>
          </a:p>
        </p:txBody>
      </p:sp>
      <p:pic>
        <p:nvPicPr>
          <p:cNvPr id="10" name="Graphic 9">
            <a:extLst>
              <a:ext uri="{FF2B5EF4-FFF2-40B4-BE49-F238E27FC236}">
                <a16:creationId xmlns:a16="http://schemas.microsoft.com/office/drawing/2014/main" id="{FABD1690-48C1-094D-914B-23FF5BD0C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June 12, 2025</a:t>
            </a:fld>
            <a:endParaRPr lang="en-US" dirty="0"/>
          </a:p>
        </p:txBody>
      </p:sp>
    </p:spTree>
    <p:extLst>
      <p:ext uri="{BB962C8B-B14F-4D97-AF65-F5344CB8AC3E}">
        <p14:creationId xmlns:p14="http://schemas.microsoft.com/office/powerpoint/2010/main" val="3725435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2"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9"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8157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864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33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926940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572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2"/>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bg2"/>
                </a:solidFill>
              </a:defRPr>
            </a:lvl1pPr>
            <a:lvl2pPr>
              <a:defRPr sz="1400">
                <a:solidFill>
                  <a:schemeClr val="bg2"/>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366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_R">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9347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_R/Y_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lnSpc>
                <a:spcPct val="100000"/>
              </a:lnSpc>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995205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_R/Y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02472C7E-7C4E-A54B-B12E-8AF668B9B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279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28FA75DF-F11E-4F4C-A0FE-DD668F1FF5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3" name="Title 1">
            <a:extLst>
              <a:ext uri="{FF2B5EF4-FFF2-40B4-BE49-F238E27FC236}">
                <a16:creationId xmlns:a16="http://schemas.microsoft.com/office/drawing/2014/main" id="{38555394-B27C-0CD3-3AA9-5916B19D6846}"/>
              </a:ext>
            </a:extLst>
          </p:cNvPr>
          <p:cNvSpPr>
            <a:spLocks noGrp="1"/>
          </p:cNvSpPr>
          <p:nvPr>
            <p:ph type="ctrTitle" hasCustomPrompt="1"/>
          </p:nvPr>
        </p:nvSpPr>
        <p:spPr>
          <a:xfrm>
            <a:off x="3861435" y="2151062"/>
            <a:ext cx="4469130" cy="2555875"/>
          </a:xfrm>
        </p:spPr>
        <p:txBody>
          <a:bodyPr anchor="t" anchorCtr="0"/>
          <a:lstStyle>
            <a:lvl1pPr algn="l">
              <a:lnSpc>
                <a:spcPct val="100000"/>
              </a:lnSpc>
              <a:defRPr sz="4800">
                <a:solidFill>
                  <a:schemeClr val="bg1"/>
                </a:solidFill>
              </a:defRPr>
            </a:lvl1pPr>
          </a:lstStyle>
          <a:p>
            <a:r>
              <a:rPr lang="en-US" dirty="0"/>
              <a:t>Thank You!</a:t>
            </a:r>
            <a:br>
              <a:rPr lang="en-US" dirty="0"/>
            </a:br>
            <a:br>
              <a:rPr lang="en-US" dirty="0"/>
            </a:br>
            <a:r>
              <a:rPr lang="en-US" dirty="0"/>
              <a:t>Vivat Jesus!</a:t>
            </a:r>
          </a:p>
        </p:txBody>
      </p:sp>
    </p:spTree>
    <p:extLst>
      <p:ext uri="{BB962C8B-B14F-4D97-AF65-F5344CB8AC3E}">
        <p14:creationId xmlns:p14="http://schemas.microsoft.com/office/powerpoint/2010/main" val="2569991890"/>
      </p:ext>
    </p:extLst>
  </p:cSld>
  <p:clrMapOvr>
    <a:masterClrMapping/>
  </p:clrMapOvr>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_R/Y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F7F0CFB6-1970-F547-9805-159DC3D90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883861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Header_R/Y_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14532EF4-3D67-6944-9514-676849A95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991399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_R/Y_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6EEDCEE4-6302-704C-A624-E410385B15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634661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_R/Y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EC6FAC8B-692C-1F4A-9FD2-E3FD2E0C33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046801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_R/Y_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900B2CE4-1439-634A-9609-80A3403878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3127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_R/Y_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8A39217E-450F-9F40-956B-E1D6DB8FEA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703930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_R/Y_9">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871C40D-A22C-E64E-B698-06A183E74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888541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_R/Y_0">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36E85AE1-209B-F54B-9ECA-604FD089E3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1" name="Graphic 10">
            <a:extLst>
              <a:ext uri="{FF2B5EF4-FFF2-40B4-BE49-F238E27FC236}">
                <a16:creationId xmlns:a16="http://schemas.microsoft.com/office/drawing/2014/main" id="{EE09130F-5EA8-674F-8775-CEE24D735B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294573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741273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8990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D86A-7368-BE48-AD74-71C68AA825F4}"/>
              </a:ext>
            </a:extLst>
          </p:cNvPr>
          <p:cNvSpPr>
            <a:spLocks noGrp="1"/>
          </p:cNvSpPr>
          <p:nvPr>
            <p:ph type="title" hasCustomPrompt="1"/>
          </p:nvPr>
        </p:nvSpPr>
        <p:spPr>
          <a:xfrm>
            <a:off x="423864" y="457200"/>
            <a:ext cx="8507412" cy="1143000"/>
          </a:xfrm>
        </p:spPr>
        <p:txBody>
          <a:bodyPr/>
          <a:lstStyle>
            <a:lvl1pPr>
              <a:lnSpc>
                <a:spcPct val="100000"/>
              </a:lnSpc>
              <a:defRPr sz="3600">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E591C1-5915-6B4D-B703-782EC1F6824B}"/>
              </a:ext>
            </a:extLst>
          </p:cNvPr>
          <p:cNvSpPr>
            <a:spLocks noGrp="1"/>
          </p:cNvSpPr>
          <p:nvPr>
            <p:ph idx="1"/>
          </p:nvPr>
        </p:nvSpPr>
        <p:spPr>
          <a:xfrm>
            <a:off x="423863" y="1600200"/>
            <a:ext cx="8507412" cy="4351338"/>
          </a:xfrm>
        </p:spPr>
        <p:txBody>
          <a:bodyPr/>
          <a:lstStyle>
            <a:lvl1pPr>
              <a:defRPr sz="2800" b="1">
                <a:solidFill>
                  <a:schemeClr val="bg1"/>
                </a:solidFill>
                <a:latin typeface="+mn-lt"/>
              </a:defRPr>
            </a:lvl1pPr>
            <a:lvl2pPr>
              <a:defRPr sz="2800" b="1">
                <a:solidFill>
                  <a:schemeClr val="bg1"/>
                </a:solidFill>
              </a:defRPr>
            </a:lvl2pPr>
            <a:lvl3pPr marL="628650" indent="-280988">
              <a:buFont typeface="Arial" panose="020B0604020202020204" pitchFamily="34" charset="0"/>
              <a:buChar char="•"/>
              <a:defRPr sz="2400" b="1">
                <a:solidFill>
                  <a:schemeClr val="bg1"/>
                </a:solidFill>
              </a:defRPr>
            </a:lvl3pPr>
            <a:lvl4pPr marL="920750" indent="-233363">
              <a:buFont typeface="Arial" panose="020B0604020202020204" pitchFamily="34" charset="0"/>
              <a:buChar char="•"/>
              <a:defRPr sz="2400" b="1">
                <a:solidFill>
                  <a:schemeClr val="bg1"/>
                </a:solidFill>
              </a:defRPr>
            </a:lvl4pPr>
            <a:lvl5pPr marL="1377950" indent="-457200">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sign&#10;&#10;Description automatically generated">
            <a:extLst>
              <a:ext uri="{FF2B5EF4-FFF2-40B4-BE49-F238E27FC236}">
                <a16:creationId xmlns:a16="http://schemas.microsoft.com/office/drawing/2014/main" id="{611EB052-6562-7545-A6BA-6648ABF04E9B}"/>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4" name="Picture 3" descr="A close up of a sign&#10;&#10;Description automatically generated">
            <a:extLst>
              <a:ext uri="{FF2B5EF4-FFF2-40B4-BE49-F238E27FC236}">
                <a16:creationId xmlns:a16="http://schemas.microsoft.com/office/drawing/2014/main" id="{41F2A02A-157A-E362-513E-309B393FE0D0}"/>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066579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87421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3738469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47317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827493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010480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933457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961848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2752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a:xfrm>
            <a:off x="423864" y="457200"/>
            <a:ext cx="8507412" cy="1143000"/>
          </a:xfrm>
        </p:spPr>
        <p:txBody>
          <a:bodyPr/>
          <a:lstStyle>
            <a:lvl1pPr>
              <a:lnSpc>
                <a:spcPct val="100000"/>
              </a:lnSpc>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0"/>
            <a:ext cx="5166360" cy="4435475"/>
          </a:xfrm>
        </p:spPr>
        <p:txBody>
          <a:bodyPr/>
          <a:lstStyle>
            <a:lvl1pPr>
              <a:lnSpc>
                <a:spcPct val="110000"/>
              </a:lnSpc>
              <a:defRPr sz="2800" b="1">
                <a:solidFill>
                  <a:schemeClr val="bg1"/>
                </a:solidFill>
                <a:latin typeface="+mn-lt"/>
              </a:defRPr>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pic>
        <p:nvPicPr>
          <p:cNvPr id="5" name="Picture 4" descr="A close up of a sign&#10;&#10;Description automatically generated">
            <a:extLst>
              <a:ext uri="{FF2B5EF4-FFF2-40B4-BE49-F238E27FC236}">
                <a16:creationId xmlns:a16="http://schemas.microsoft.com/office/drawing/2014/main" id="{8300F726-C3DA-F2EC-66F5-91BCA95177DE}"/>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30181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lnSpc>
                <a:spcPct val="100000"/>
              </a:lnSpc>
              <a:defRPr sz="3600" b="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1" y="1600200"/>
            <a:ext cx="5801447" cy="453888"/>
          </a:xfrm>
        </p:spPr>
        <p:txBody>
          <a:bodyPr/>
          <a:lstStyle>
            <a:lvl1pPr>
              <a:lnSpc>
                <a:spcPct val="110000"/>
              </a:lnSpc>
              <a:defRPr sz="2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8" y="1600200"/>
            <a:ext cx="6003638" cy="453888"/>
          </a:xfrm>
        </p:spPr>
        <p:txBody>
          <a:bodyPr/>
          <a:lstStyle>
            <a:lvl1pPr>
              <a:lnSpc>
                <a:spcPct val="110000"/>
              </a:lnSpc>
              <a:defRPr sz="2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D321DAE2-7DC7-3069-2108-CE282718A64D}"/>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73457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748021"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748021"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859078"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2800" b="1">
                <a:solidFill>
                  <a:schemeClr val="bg1"/>
                </a:solidFill>
              </a:defRPr>
            </a:lvl2pPr>
            <a:lvl3pPr marL="628650" indent="-280988">
              <a:lnSpc>
                <a:spcPct val="110000"/>
              </a:lnSpc>
              <a:buFont typeface="Arial" panose="020B0604020202020204" pitchFamily="34" charset="0"/>
              <a:buChar char="•"/>
              <a:defRPr sz="2800" b="1">
                <a:solidFill>
                  <a:schemeClr val="bg1"/>
                </a:solidFill>
              </a:defRPr>
            </a:lvl3pPr>
            <a:lvl4pPr marL="920750" indent="-233363">
              <a:lnSpc>
                <a:spcPct val="110000"/>
              </a:lnSpc>
              <a:buFont typeface="Arial" panose="020B0604020202020204" pitchFamily="34" charset="0"/>
              <a:buChar char="•"/>
              <a:defRPr sz="2400" b="1">
                <a:solidFill>
                  <a:schemeClr val="bg1"/>
                </a:solidFill>
              </a:defRPr>
            </a:lvl4pPr>
            <a:lvl5pPr marL="1377950" indent="-457200">
              <a:lnSpc>
                <a:spcPct val="110000"/>
              </a:lnSpc>
              <a:buFont typeface="Arial" panose="020B0604020202020204" pitchFamily="34" charset="0"/>
              <a:buChar char="•"/>
              <a:defRPr sz="24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6C8A045F-9B10-0A3A-C389-8BB95F96545D}"/>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88667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2400" b="1">
                <a:solidFill>
                  <a:schemeClr val="bg1"/>
                </a:solidFill>
              </a:defRPr>
            </a:lvl2pPr>
            <a:lvl3pPr>
              <a:lnSpc>
                <a:spcPct val="110000"/>
              </a:lnSpc>
              <a:defRPr sz="2400" b="1">
                <a:solidFill>
                  <a:schemeClr val="bg1"/>
                </a:solidFill>
              </a:defRPr>
            </a:lvl3pPr>
            <a:lvl4pPr>
              <a:lnSpc>
                <a:spcPct val="110000"/>
              </a:lnSpc>
              <a:defRPr sz="2000" b="1">
                <a:solidFill>
                  <a:schemeClr val="bg1"/>
                </a:solidFill>
              </a:defRPr>
            </a:lvl4pPr>
            <a:lvl5pPr>
              <a:lnSpc>
                <a:spcPct val="110000"/>
              </a:lnSpc>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2000" b="1">
                <a:solidFill>
                  <a:schemeClr val="accent2"/>
                </a:solidFill>
                <a:latin typeface="+mn-lt"/>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2400" b="1">
                <a:solidFill>
                  <a:schemeClr val="bg1"/>
                </a:solidFill>
              </a:defRPr>
            </a:lvl2pPr>
            <a:lvl3pPr marL="628650" indent="-280988">
              <a:lnSpc>
                <a:spcPct val="110000"/>
              </a:lnSpc>
              <a:buFont typeface="Arial" panose="020B0604020202020204" pitchFamily="34" charset="0"/>
              <a:buChar char="•"/>
              <a:defRPr sz="2400" b="1">
                <a:solidFill>
                  <a:schemeClr val="bg1"/>
                </a:solidFill>
              </a:defRPr>
            </a:lvl3pPr>
            <a:lvl4pPr marL="920750" indent="-233363">
              <a:lnSpc>
                <a:spcPct val="110000"/>
              </a:lnSpc>
              <a:buFont typeface="Arial" panose="020B0604020202020204" pitchFamily="34" charset="0"/>
              <a:buChar char="•"/>
              <a:defRPr sz="2000" b="1">
                <a:solidFill>
                  <a:schemeClr val="bg1"/>
                </a:solidFill>
              </a:defRPr>
            </a:lvl4pPr>
            <a:lvl5pPr marL="1377950" indent="-457200">
              <a:lnSpc>
                <a:spcPct val="110000"/>
              </a:lnSpc>
              <a:buFont typeface="Arial" panose="020B0604020202020204" pitchFamily="34" charset="0"/>
              <a:buChar char="•"/>
              <a:defRPr sz="2000" b="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sign&#10;&#10;Description automatically generated">
            <a:extLst>
              <a:ext uri="{FF2B5EF4-FFF2-40B4-BE49-F238E27FC236}">
                <a16:creationId xmlns:a16="http://schemas.microsoft.com/office/drawing/2014/main" id="{1E591E26-CF5F-B2AF-0CA1-9AF5E6E9AD27}"/>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9091153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24567-35BB-F34C-BE28-2F27CD24E637}"/>
              </a:ext>
            </a:extLst>
          </p:cNvPr>
          <p:cNvSpPr>
            <a:spLocks noGrp="1"/>
          </p:cNvSpPr>
          <p:nvPr>
            <p:ph type="title"/>
          </p:nvPr>
        </p:nvSpPr>
        <p:spPr>
          <a:xfrm>
            <a:off x="423864" y="457200"/>
            <a:ext cx="8507412"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1894BC-F12D-D64A-B25C-00D4DE20FA4F}"/>
              </a:ext>
            </a:extLst>
          </p:cNvPr>
          <p:cNvSpPr>
            <a:spLocks noGrp="1"/>
          </p:cNvSpPr>
          <p:nvPr>
            <p:ph type="body" idx="1"/>
          </p:nvPr>
        </p:nvSpPr>
        <p:spPr>
          <a:xfrm>
            <a:off x="423863" y="1600199"/>
            <a:ext cx="8507412" cy="44354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AE3F34-D11C-3540-B14F-649A3DCD4AD3}"/>
              </a:ext>
            </a:extLst>
          </p:cNvPr>
          <p:cNvSpPr>
            <a:spLocks noGrp="1"/>
          </p:cNvSpPr>
          <p:nvPr>
            <p:ph type="ftr" sz="quarter" idx="3"/>
          </p:nvPr>
        </p:nvSpPr>
        <p:spPr>
          <a:xfrm>
            <a:off x="922606" y="6362700"/>
            <a:ext cx="5173394" cy="495300"/>
          </a:xfrm>
          <a:prstGeom prst="rect">
            <a:avLst/>
          </a:prstGeom>
        </p:spPr>
        <p:txBody>
          <a:bodyPr vert="horz" lIns="0" tIns="0" rIns="0" bIns="0" rtlCol="0" anchor="t" anchorCtr="0">
            <a:noAutofit/>
          </a:bodyPr>
          <a:lstStyle>
            <a:lvl1pPr algn="l">
              <a:defRPr sz="800">
                <a:solidFill>
                  <a:schemeClr val="accent1"/>
                </a:solidFill>
                <a:latin typeface="Arial" panose="020B0604020202020204" pitchFamily="34" charset="0"/>
                <a:cs typeface="Arial" panose="020B0604020202020204" pitchFamily="34" charset="0"/>
              </a:defRPr>
            </a:lvl1pPr>
          </a:lstStyle>
          <a:p>
            <a:r>
              <a:rPr lang="en-US"/>
              <a:t>PowerPoint template guidelines and examples</a:t>
            </a:r>
            <a:endParaRPr lang="en-US" dirty="0"/>
          </a:p>
        </p:txBody>
      </p:sp>
      <p:sp>
        <p:nvSpPr>
          <p:cNvPr id="6" name="Slide Number Placeholder 5">
            <a:extLst>
              <a:ext uri="{FF2B5EF4-FFF2-40B4-BE49-F238E27FC236}">
                <a16:creationId xmlns:a16="http://schemas.microsoft.com/office/drawing/2014/main" id="{41A719F2-77FF-6F4D-8225-B37BCFBB2991}"/>
              </a:ext>
            </a:extLst>
          </p:cNvPr>
          <p:cNvSpPr>
            <a:spLocks noGrp="1"/>
          </p:cNvSpPr>
          <p:nvPr>
            <p:ph type="sldNum" sz="quarter" idx="4"/>
          </p:nvPr>
        </p:nvSpPr>
        <p:spPr>
          <a:xfrm>
            <a:off x="8931275" y="6362700"/>
            <a:ext cx="2833688" cy="495300"/>
          </a:xfrm>
          <a:prstGeom prst="rect">
            <a:avLst/>
          </a:prstGeom>
        </p:spPr>
        <p:txBody>
          <a:bodyPr vert="horz" lIns="0" tIns="0" rIns="0" bIns="0" rtlCol="0" anchor="t" anchorCtr="0"/>
          <a:lstStyle>
            <a:lvl1pPr algn="r">
              <a:defRPr sz="1000">
                <a:solidFill>
                  <a:schemeClr val="accent1"/>
                </a:solidFill>
                <a:latin typeface="Arial" panose="020B0604020202020204" pitchFamily="34" charset="0"/>
                <a:cs typeface="Arial" panose="020B0604020202020204" pitchFamily="34" charset="0"/>
              </a:defRPr>
            </a:lvl1pPr>
          </a:lstStyle>
          <a:p>
            <a:fld id="{61ADE5DC-7D63-DF48-9E5C-D85B8F0CA549}" type="slidenum">
              <a:rPr lang="en-US" smtClean="0"/>
              <a:pPr/>
              <a:t>‹#›</a:t>
            </a:fld>
            <a:endParaRPr lang="en-US" dirty="0"/>
          </a:p>
        </p:txBody>
      </p:sp>
    </p:spTree>
    <p:extLst>
      <p:ext uri="{BB962C8B-B14F-4D97-AF65-F5344CB8AC3E}">
        <p14:creationId xmlns:p14="http://schemas.microsoft.com/office/powerpoint/2010/main" val="243090499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5" r:id="rId25"/>
    <p:sldLayoutId id="2147483717" r:id="rId26"/>
    <p:sldLayoutId id="2147483718" r:id="rId27"/>
    <p:sldLayoutId id="2147483689" r:id="rId28"/>
    <p:sldLayoutId id="2147483660" r:id="rId29"/>
    <p:sldLayoutId id="2147483691" r:id="rId30"/>
    <p:sldLayoutId id="2147483683" r:id="rId31"/>
    <p:sldLayoutId id="2147483662" r:id="rId32"/>
    <p:sldLayoutId id="2147483663" r:id="rId33"/>
    <p:sldLayoutId id="2147483684" r:id="rId34"/>
    <p:sldLayoutId id="2147483688" r:id="rId35"/>
    <p:sldLayoutId id="2147483657" r:id="rId36"/>
    <p:sldLayoutId id="2147483687" r:id="rId37"/>
    <p:sldLayoutId id="2147483651" r:id="rId38"/>
    <p:sldLayoutId id="2147483664" r:id="rId39"/>
    <p:sldLayoutId id="2147483665" r:id="rId40"/>
    <p:sldLayoutId id="2147483666" r:id="rId41"/>
    <p:sldLayoutId id="2147483667" r:id="rId42"/>
    <p:sldLayoutId id="2147483668" r:id="rId43"/>
    <p:sldLayoutId id="2147483669" r:id="rId44"/>
    <p:sldLayoutId id="2147483670" r:id="rId45"/>
    <p:sldLayoutId id="2147483671" r:id="rId46"/>
    <p:sldLayoutId id="2147483672" r:id="rId47"/>
    <p:sldLayoutId id="2147483673" r:id="rId48"/>
    <p:sldLayoutId id="2147483674" r:id="rId49"/>
    <p:sldLayoutId id="2147483675" r:id="rId50"/>
    <p:sldLayoutId id="2147483676" r:id="rId51"/>
    <p:sldLayoutId id="2147483677" r:id="rId52"/>
    <p:sldLayoutId id="2147483678" r:id="rId53"/>
    <p:sldLayoutId id="2147483679" r:id="rId54"/>
    <p:sldLayoutId id="2147483680" r:id="rId55"/>
    <p:sldLayoutId id="2147483681" r:id="rId56"/>
    <p:sldLayoutId id="2147483682" r:id="rId57"/>
  </p:sldLayoutIdLst>
  <p:hf sldNum="0" hd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buFont typeface="Arial" panose="020B0604020202020204" pitchFamily="34" charset="0"/>
        <a:buNone/>
        <a:defRPr sz="2800" b="1" kern="1200">
          <a:solidFill>
            <a:schemeClr val="tx2"/>
          </a:solidFill>
          <a:latin typeface="+mn-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800" b="1" kern="1200">
          <a:solidFill>
            <a:schemeClr val="tx2"/>
          </a:solidFill>
          <a:latin typeface="+mn-lt"/>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100000"/>
        <a:buFont typeface="Arial" panose="020B0604020202020204" pitchFamily="34" charset="0"/>
        <a:buChar char="•"/>
        <a:tabLst/>
        <a:defRPr sz="2800" b="1" kern="1200">
          <a:solidFill>
            <a:schemeClr val="tx2"/>
          </a:solidFill>
          <a:latin typeface="+mn-lt"/>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1" kern="1200">
          <a:solidFill>
            <a:schemeClr val="tx2"/>
          </a:solidFill>
          <a:latin typeface="+mn-lt"/>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SzPct val="100000"/>
        <a:buFont typeface="Arial" panose="020B0604020202020204" pitchFamily="34" charset="0"/>
        <a:buChar char="•"/>
        <a:tabLst/>
        <a:defRPr sz="2400" b="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2160" userDrawn="1">
          <p15:clr>
            <a:srgbClr val="F26B43"/>
          </p15:clr>
        </p15:guide>
        <p15:guide id="16" pos="3840" userDrawn="1">
          <p15:clr>
            <a:srgbClr val="F26B43"/>
          </p15:clr>
        </p15:guide>
        <p15:guide id="17" orient="horz" pos="288" userDrawn="1">
          <p15:clr>
            <a:srgbClr val="F26B43"/>
          </p15:clr>
        </p15:guide>
        <p15:guide id="18" orient="horz" pos="1008" userDrawn="1">
          <p15:clr>
            <a:srgbClr val="F26B43"/>
          </p15:clr>
        </p15:guide>
        <p15:guide id="19" pos="267" userDrawn="1">
          <p15:clr>
            <a:srgbClr val="F26B43"/>
          </p15:clr>
        </p15:guide>
        <p15:guide id="20" orient="horz" pos="4008" userDrawn="1">
          <p15:clr>
            <a:srgbClr val="F26B43"/>
          </p15:clr>
        </p15:guide>
        <p15:guide id="21" pos="7411" userDrawn="1">
          <p15:clr>
            <a:srgbClr val="F26B43"/>
          </p15:clr>
        </p15:guide>
        <p15:guide id="22" pos="5626" userDrawn="1">
          <p15:clr>
            <a:srgbClr val="F26B43"/>
          </p15:clr>
        </p15:guide>
        <p15:guide id="23" pos="2053" userDrawn="1">
          <p15:clr>
            <a:srgbClr val="F26B43"/>
          </p15:clr>
        </p15:guide>
        <p15:guide id="24" orient="horz" pos="1558" userDrawn="1">
          <p15:clr>
            <a:srgbClr val="F26B43"/>
          </p15:clr>
        </p15:guide>
        <p15:guide id="25" orient="horz" pos="3802" userDrawn="1">
          <p15:clr>
            <a:srgbClr val="F26B43"/>
          </p15:clr>
        </p15:guide>
        <p15:guide id="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logo&#10;&#10;AI-generated content may be incorrect.">
            <a:extLst>
              <a:ext uri="{FF2B5EF4-FFF2-40B4-BE49-F238E27FC236}">
                <a16:creationId xmlns:a16="http://schemas.microsoft.com/office/drawing/2014/main" id="{86882E08-F460-E59D-DC48-A73FD5A665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247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2B41-4C7E-0735-7FC3-FE6850F86C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00267D-5179-9FD1-63B5-1A57B34562BF}"/>
              </a:ext>
            </a:extLst>
          </p:cNvPr>
          <p:cNvSpPr>
            <a:spLocks noGrp="1"/>
          </p:cNvSpPr>
          <p:nvPr>
            <p:ph type="title"/>
          </p:nvPr>
        </p:nvSpPr>
        <p:spPr/>
        <p:txBody>
          <a:bodyPr/>
          <a:lstStyle/>
          <a:p>
            <a:r>
              <a:rPr lang="en-US" sz="3600" dirty="0"/>
              <a:t>Approval &amp; Timeline</a:t>
            </a:r>
          </a:p>
        </p:txBody>
      </p:sp>
      <p:sp>
        <p:nvSpPr>
          <p:cNvPr id="5" name="Text Placeholder 4">
            <a:extLst>
              <a:ext uri="{FF2B5EF4-FFF2-40B4-BE49-F238E27FC236}">
                <a16:creationId xmlns:a16="http://schemas.microsoft.com/office/drawing/2014/main" id="{96BB4B0E-083C-32BC-617A-BD1E076448E4}"/>
              </a:ext>
            </a:extLst>
          </p:cNvPr>
          <p:cNvSpPr>
            <a:spLocks noGrp="1"/>
          </p:cNvSpPr>
          <p:nvPr>
            <p:ph type="body" sz="quarter" idx="13"/>
          </p:nvPr>
        </p:nvSpPr>
        <p:spPr>
          <a:xfrm>
            <a:off x="423861" y="1600200"/>
            <a:ext cx="6142039" cy="4435475"/>
          </a:xfrm>
        </p:spPr>
        <p:txBody>
          <a:bodyPr/>
          <a:lstStyle/>
          <a:p>
            <a:pPr marL="457200" lvl="1" indent="-457200">
              <a:buFont typeface="Arial" panose="020B0604020202020204" pitchFamily="34" charset="0"/>
              <a:buChar char="•"/>
            </a:pPr>
            <a:r>
              <a:rPr lang="en-US" dirty="0"/>
              <a:t>Requests = First in, First Out</a:t>
            </a:r>
          </a:p>
          <a:p>
            <a:pPr marL="457200" lvl="1" indent="-457200">
              <a:buFont typeface="Arial" panose="020B0604020202020204" pitchFamily="34" charset="0"/>
              <a:buChar char="•"/>
            </a:pPr>
            <a:r>
              <a:rPr lang="en-US" sz="2800" b="1" dirty="0"/>
              <a:t>State Deputies:</a:t>
            </a:r>
          </a:p>
          <a:p>
            <a:pPr marL="1085850" lvl="2" indent="-457200"/>
            <a:r>
              <a:rPr lang="en-US" b="1" dirty="0"/>
              <a:t>Priority over DDs</a:t>
            </a:r>
          </a:p>
          <a:p>
            <a:pPr marL="1085850" lvl="2" indent="-457200"/>
            <a:r>
              <a:rPr lang="en-US" b="1" dirty="0"/>
              <a:t>Direct Deposit = Received within 10 Business Days</a:t>
            </a:r>
          </a:p>
          <a:p>
            <a:pPr marL="457200" lvl="1" indent="-457200">
              <a:buFont typeface="Arial" panose="020B0604020202020204" pitchFamily="34" charset="0"/>
              <a:buChar char="•"/>
            </a:pPr>
            <a:r>
              <a:rPr lang="en-US" sz="2800" b="1" dirty="0"/>
              <a:t>District Deputies:</a:t>
            </a:r>
          </a:p>
          <a:p>
            <a:pPr marL="1085850" lvl="2" indent="-457200"/>
            <a:r>
              <a:rPr lang="en-US" b="1" dirty="0"/>
              <a:t>Check = Sent within 10 Business Days</a:t>
            </a:r>
          </a:p>
          <a:p>
            <a:pPr lvl="1"/>
            <a:endParaRPr lang="en-US" sz="2800" b="1"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05FEAABE-4F6D-6716-AC0E-BDCC798EF5E4}"/>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pic>
        <p:nvPicPr>
          <p:cNvPr id="6" name="Picture 5">
            <a:extLst>
              <a:ext uri="{FF2B5EF4-FFF2-40B4-BE49-F238E27FC236}">
                <a16:creationId xmlns:a16="http://schemas.microsoft.com/office/drawing/2014/main" id="{AD51DDE9-5265-0AA0-5FA9-317DE57F0843}"/>
              </a:ext>
            </a:extLst>
          </p:cNvPr>
          <p:cNvPicPr>
            <a:picLocks noChangeAspect="1"/>
          </p:cNvPicPr>
          <p:nvPr/>
        </p:nvPicPr>
        <p:blipFill>
          <a:blip r:embed="rId3"/>
          <a:stretch>
            <a:fillRect/>
          </a:stretch>
        </p:blipFill>
        <p:spPr>
          <a:xfrm>
            <a:off x="6449070" y="822325"/>
            <a:ext cx="5742930" cy="3956647"/>
          </a:xfrm>
          <a:prstGeom prst="rect">
            <a:avLst/>
          </a:prstGeom>
        </p:spPr>
      </p:pic>
    </p:spTree>
    <p:extLst>
      <p:ext uri="{BB962C8B-B14F-4D97-AF65-F5344CB8AC3E}">
        <p14:creationId xmlns:p14="http://schemas.microsoft.com/office/powerpoint/2010/main" val="353675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1FC7-5CBF-41A2-AA1B-93C18BF896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1BE0F6-4F98-9FA4-C00C-409A5DABE252}"/>
              </a:ext>
            </a:extLst>
          </p:cNvPr>
          <p:cNvSpPr>
            <a:spLocks noGrp="1"/>
          </p:cNvSpPr>
          <p:nvPr>
            <p:ph type="title"/>
          </p:nvPr>
        </p:nvSpPr>
        <p:spPr/>
        <p:txBody>
          <a:bodyPr/>
          <a:lstStyle/>
          <a:p>
            <a:r>
              <a:rPr lang="en-US" sz="3600" dirty="0"/>
              <a:t>Resources</a:t>
            </a:r>
          </a:p>
        </p:txBody>
      </p:sp>
      <p:sp>
        <p:nvSpPr>
          <p:cNvPr id="5" name="Text Placeholder 4">
            <a:extLst>
              <a:ext uri="{FF2B5EF4-FFF2-40B4-BE49-F238E27FC236}">
                <a16:creationId xmlns:a16="http://schemas.microsoft.com/office/drawing/2014/main" id="{FD26711F-8CB9-92F9-CD60-2DC3AAEB3D02}"/>
              </a:ext>
            </a:extLst>
          </p:cNvPr>
          <p:cNvSpPr>
            <a:spLocks noGrp="1"/>
          </p:cNvSpPr>
          <p:nvPr>
            <p:ph type="body" sz="quarter" idx="13"/>
          </p:nvPr>
        </p:nvSpPr>
        <p:spPr>
          <a:xfrm>
            <a:off x="423861" y="1600200"/>
            <a:ext cx="6142039" cy="4435475"/>
          </a:xfrm>
        </p:spPr>
        <p:txBody>
          <a:bodyPr/>
          <a:lstStyle/>
          <a:p>
            <a:pPr marL="457200" lvl="1" indent="-457200">
              <a:buFont typeface="Arial" panose="020B0604020202020204" pitchFamily="34" charset="0"/>
              <a:buChar char="•"/>
            </a:pPr>
            <a:r>
              <a:rPr lang="en-US" sz="2800" b="1" dirty="0"/>
              <a:t>Charter Constitution &amp; Laws</a:t>
            </a:r>
          </a:p>
          <a:p>
            <a:pPr marL="1085850" lvl="2" indent="-457200"/>
            <a:r>
              <a:rPr lang="en-US" dirty="0"/>
              <a:t>Kofc.org/ccl</a:t>
            </a:r>
          </a:p>
          <a:p>
            <a:pPr marL="457200" lvl="1" indent="-457200">
              <a:buFont typeface="Arial" panose="020B0604020202020204" pitchFamily="34" charset="0"/>
              <a:buChar char="•"/>
            </a:pPr>
            <a:r>
              <a:rPr lang="en-US" dirty="0"/>
              <a:t>Expense Reimbursement Forms</a:t>
            </a:r>
          </a:p>
          <a:p>
            <a:pPr marL="1085850" lvl="2" indent="-457200"/>
            <a:r>
              <a:rPr lang="en-US" dirty="0"/>
              <a:t>Kofc.org/forms</a:t>
            </a:r>
          </a:p>
          <a:p>
            <a:pPr marL="457200" lvl="1" indent="-457200">
              <a:buFont typeface="Arial" panose="020B0604020202020204" pitchFamily="34" charset="0"/>
              <a:buChar char="•"/>
            </a:pPr>
            <a:r>
              <a:rPr lang="en-US" dirty="0"/>
              <a:t>State Deputy Handbook</a:t>
            </a:r>
          </a:p>
          <a:p>
            <a:pPr marL="1085850" lvl="2" indent="-457200"/>
            <a:r>
              <a:rPr lang="en-US" dirty="0"/>
              <a:t>Kofc.org/training</a:t>
            </a:r>
          </a:p>
          <a:p>
            <a:pPr lvl="2" indent="0">
              <a:buNone/>
            </a:pPr>
            <a:endParaRPr lang="en-US" b="1"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9505916D-14BB-0FB8-9E01-4ABF47EC4308}"/>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spTree>
    <p:extLst>
      <p:ext uri="{BB962C8B-B14F-4D97-AF65-F5344CB8AC3E}">
        <p14:creationId xmlns:p14="http://schemas.microsoft.com/office/powerpoint/2010/main" val="339615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2FE8-7ABD-9233-176C-AF28E37AB2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099542-154A-94E3-165E-D14B4A89139C}"/>
              </a:ext>
            </a:extLst>
          </p:cNvPr>
          <p:cNvSpPr>
            <a:spLocks noGrp="1"/>
          </p:cNvSpPr>
          <p:nvPr>
            <p:ph type="title"/>
          </p:nvPr>
        </p:nvSpPr>
        <p:spPr/>
        <p:txBody>
          <a:bodyPr/>
          <a:lstStyle/>
          <a:p>
            <a:r>
              <a:rPr lang="en-US" sz="3600" dirty="0"/>
              <a:t>Key Takeaways</a:t>
            </a:r>
          </a:p>
        </p:txBody>
      </p:sp>
      <p:sp>
        <p:nvSpPr>
          <p:cNvPr id="5" name="Text Placeholder 4">
            <a:extLst>
              <a:ext uri="{FF2B5EF4-FFF2-40B4-BE49-F238E27FC236}">
                <a16:creationId xmlns:a16="http://schemas.microsoft.com/office/drawing/2014/main" id="{3ABCD5B5-F3B7-6E96-65E1-0B3E42479C58}"/>
              </a:ext>
            </a:extLst>
          </p:cNvPr>
          <p:cNvSpPr>
            <a:spLocks noGrp="1"/>
          </p:cNvSpPr>
          <p:nvPr>
            <p:ph type="body" sz="quarter" idx="13"/>
          </p:nvPr>
        </p:nvSpPr>
        <p:spPr>
          <a:xfrm>
            <a:off x="254001" y="1600200"/>
            <a:ext cx="6654800" cy="4435475"/>
          </a:xfrm>
        </p:spPr>
        <p:txBody>
          <a:bodyPr/>
          <a:lstStyle/>
          <a:p>
            <a:pPr marL="457200" lvl="1" indent="-457200">
              <a:buFont typeface="Arial" panose="020B0604020202020204" pitchFamily="34" charset="0"/>
              <a:buChar char="•"/>
            </a:pPr>
            <a:r>
              <a:rPr lang="en-US" sz="2800" b="1" dirty="0"/>
              <a:t>Follow Directions for Accurate &amp; Timely Reimbursement</a:t>
            </a:r>
          </a:p>
          <a:p>
            <a:pPr marL="457200" lvl="1" indent="-457200">
              <a:buFont typeface="Arial" panose="020B0604020202020204" pitchFamily="34" charset="0"/>
              <a:buChar char="•"/>
            </a:pPr>
            <a:r>
              <a:rPr lang="en-US" dirty="0"/>
              <a:t>State Deputy Involvement is critical to a </a:t>
            </a:r>
            <a:r>
              <a:rPr lang="en-US"/>
              <a:t>Successful Process</a:t>
            </a:r>
            <a:endParaRPr lang="en-US" dirty="0"/>
          </a:p>
          <a:p>
            <a:pPr marL="457200" lvl="1" indent="-457200">
              <a:buFont typeface="Arial" panose="020B0604020202020204" pitchFamily="34" charset="0"/>
              <a:buChar char="•"/>
            </a:pPr>
            <a:r>
              <a:rPr lang="en-US" sz="2800" b="1" dirty="0"/>
              <a:t>Ask questions – we’re here to help!</a:t>
            </a:r>
          </a:p>
          <a:p>
            <a:pPr lvl="1"/>
            <a:r>
              <a:rPr lang="en-US" sz="2800" b="1" dirty="0"/>
              <a:t>fraternalleaderexpenses@kofc.org</a:t>
            </a:r>
          </a:p>
        </p:txBody>
      </p:sp>
      <p:sp>
        <p:nvSpPr>
          <p:cNvPr id="3" name="Footer Placeholder 2">
            <a:extLst>
              <a:ext uri="{FF2B5EF4-FFF2-40B4-BE49-F238E27FC236}">
                <a16:creationId xmlns:a16="http://schemas.microsoft.com/office/drawing/2014/main" id="{293DBA6A-2016-C69A-86C7-D2C26908EF37}"/>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pic>
        <p:nvPicPr>
          <p:cNvPr id="2" name="Picture 1">
            <a:extLst>
              <a:ext uri="{FF2B5EF4-FFF2-40B4-BE49-F238E27FC236}">
                <a16:creationId xmlns:a16="http://schemas.microsoft.com/office/drawing/2014/main" id="{8A3D3BBC-051C-6B44-01EB-2863BA458485}"/>
              </a:ext>
            </a:extLst>
          </p:cNvPr>
          <p:cNvPicPr>
            <a:picLocks noChangeAspect="1"/>
          </p:cNvPicPr>
          <p:nvPr/>
        </p:nvPicPr>
        <p:blipFill>
          <a:blip r:embed="rId3"/>
          <a:srcRect l="43124"/>
          <a:stretch/>
        </p:blipFill>
        <p:spPr>
          <a:xfrm>
            <a:off x="7172325" y="172014"/>
            <a:ext cx="4765674" cy="5250886"/>
          </a:xfrm>
          <a:prstGeom prst="rect">
            <a:avLst/>
          </a:prstGeom>
        </p:spPr>
      </p:pic>
    </p:spTree>
    <p:extLst>
      <p:ext uri="{BB962C8B-B14F-4D97-AF65-F5344CB8AC3E}">
        <p14:creationId xmlns:p14="http://schemas.microsoft.com/office/powerpoint/2010/main" val="272407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DC7CA97-6EE0-D84F-A6E9-03DA279AB5EA}"/>
              </a:ext>
            </a:extLst>
          </p:cNvPr>
          <p:cNvSpPr>
            <a:spLocks noGrp="1"/>
          </p:cNvSpPr>
          <p:nvPr>
            <p:ph type="ctrTitle"/>
          </p:nvPr>
        </p:nvSpPr>
        <p:spPr>
          <a:xfrm>
            <a:off x="3731120" y="2724218"/>
            <a:ext cx="4729759" cy="1409563"/>
          </a:xfrm>
        </p:spPr>
        <p:txBody>
          <a:bodyPr/>
          <a:lstStyle/>
          <a:p>
            <a:pPr algn="ctr"/>
            <a:r>
              <a:rPr lang="en-US" dirty="0">
                <a:solidFill>
                  <a:schemeClr val="bg1"/>
                </a:solidFill>
              </a:rPr>
              <a:t>Thank you!</a:t>
            </a:r>
            <a:br>
              <a:rPr lang="en-US" dirty="0">
                <a:solidFill>
                  <a:schemeClr val="bg1"/>
                </a:solidFill>
              </a:rPr>
            </a:br>
            <a:br>
              <a:rPr lang="en-US" dirty="0">
                <a:solidFill>
                  <a:schemeClr val="bg1"/>
                </a:solidFill>
              </a:rPr>
            </a:br>
            <a:r>
              <a:rPr lang="en-US" dirty="0">
                <a:solidFill>
                  <a:schemeClr val="bg1"/>
                </a:solidFill>
              </a:rPr>
              <a:t>Vivat Jesus!</a:t>
            </a:r>
          </a:p>
        </p:txBody>
      </p:sp>
    </p:spTree>
    <p:extLst>
      <p:ext uri="{BB962C8B-B14F-4D97-AF65-F5344CB8AC3E}">
        <p14:creationId xmlns:p14="http://schemas.microsoft.com/office/powerpoint/2010/main" val="349237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logo&#10;&#10;AI-generated content may be incorrect.">
            <a:extLst>
              <a:ext uri="{FF2B5EF4-FFF2-40B4-BE49-F238E27FC236}">
                <a16:creationId xmlns:a16="http://schemas.microsoft.com/office/drawing/2014/main" id="{86882E08-F460-E59D-DC48-A73FD5A6658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8241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9E0D-7931-B37F-01D9-F6C170F95B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535396-8FF5-0735-812E-81ACF2340FB6}"/>
              </a:ext>
            </a:extLst>
          </p:cNvPr>
          <p:cNvSpPr>
            <a:spLocks noGrp="1"/>
          </p:cNvSpPr>
          <p:nvPr>
            <p:ph type="title"/>
          </p:nvPr>
        </p:nvSpPr>
        <p:spPr/>
        <p:txBody>
          <a:bodyPr/>
          <a:lstStyle/>
          <a:p>
            <a:r>
              <a:rPr lang="en-US" dirty="0">
                <a:solidFill>
                  <a:schemeClr val="bg1"/>
                </a:solidFill>
              </a:rPr>
              <a:t>Expense Reimbursement Policy &amp; Procedures</a:t>
            </a:r>
          </a:p>
        </p:txBody>
      </p:sp>
      <p:sp>
        <p:nvSpPr>
          <p:cNvPr id="4" name="Date Placeholder 3">
            <a:extLst>
              <a:ext uri="{FF2B5EF4-FFF2-40B4-BE49-F238E27FC236}">
                <a16:creationId xmlns:a16="http://schemas.microsoft.com/office/drawing/2014/main" id="{38D288AE-515B-6A6E-11BB-4A2CBA347F78}"/>
              </a:ext>
            </a:extLst>
          </p:cNvPr>
          <p:cNvSpPr>
            <a:spLocks noGrp="1"/>
          </p:cNvSpPr>
          <p:nvPr>
            <p:ph type="dt" sz="half" idx="10"/>
          </p:nvPr>
        </p:nvSpPr>
        <p:spPr>
          <a:xfrm>
            <a:off x="423862" y="5269230"/>
            <a:ext cx="7297737" cy="766445"/>
          </a:xfrm>
        </p:spPr>
        <p:txBody>
          <a:bodyPr/>
          <a:lstStyle/>
          <a:p>
            <a:r>
              <a:rPr lang="en-US" dirty="0"/>
              <a:t>Tom Hamling – Special Assistant to the Supreme Secretary</a:t>
            </a:r>
          </a:p>
          <a:p>
            <a:endParaRPr lang="en-US" dirty="0"/>
          </a:p>
          <a:p>
            <a:r>
              <a:rPr lang="en-US" dirty="0"/>
              <a:t>Peter Harrison – Manager of General Office Technologies</a:t>
            </a:r>
          </a:p>
          <a:p>
            <a:endParaRPr lang="en-US" dirty="0"/>
          </a:p>
        </p:txBody>
      </p:sp>
      <p:pic>
        <p:nvPicPr>
          <p:cNvPr id="7" name="Picture Placeholder 6" descr="A clock and a bag of money&#10;&#10;AI-generated content may be incorrect.">
            <a:extLst>
              <a:ext uri="{FF2B5EF4-FFF2-40B4-BE49-F238E27FC236}">
                <a16:creationId xmlns:a16="http://schemas.microsoft.com/office/drawing/2014/main" id="{9D37F5DD-F5B6-5438-9563-7ACE87D8C800}"/>
              </a:ext>
            </a:extLst>
          </p:cNvPr>
          <p:cNvPicPr>
            <a:picLocks noGrp="1" noChangeAspect="1"/>
          </p:cNvPicPr>
          <p:nvPr>
            <p:ph type="pic" idx="1"/>
          </p:nvPr>
        </p:nvPicPr>
        <p:blipFill>
          <a:blip r:embed="rId3"/>
          <a:srcRect l="5532" r="5532"/>
          <a:stretch>
            <a:fillRect/>
          </a:stretch>
        </p:blipFill>
        <p:spPr>
          <a:xfrm>
            <a:off x="6096000" y="4284"/>
            <a:ext cx="6096000" cy="6853716"/>
          </a:xfrm>
        </p:spPr>
      </p:pic>
    </p:spTree>
    <p:extLst>
      <p:ext uri="{BB962C8B-B14F-4D97-AF65-F5344CB8AC3E}">
        <p14:creationId xmlns:p14="http://schemas.microsoft.com/office/powerpoint/2010/main" val="315618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37F5-CDBC-CE42-A6EE-DB9BCB57EC8D}"/>
              </a:ext>
            </a:extLst>
          </p:cNvPr>
          <p:cNvSpPr>
            <a:spLocks noGrp="1"/>
          </p:cNvSpPr>
          <p:nvPr>
            <p:ph type="title"/>
          </p:nvPr>
        </p:nvSpPr>
        <p:spPr>
          <a:xfrm>
            <a:off x="423863" y="457200"/>
            <a:ext cx="11212127" cy="1143000"/>
          </a:xfrm>
        </p:spPr>
        <p:txBody>
          <a:bodyPr/>
          <a:lstStyle/>
          <a:p>
            <a:r>
              <a:rPr lang="en-US" sz="3600" dirty="0"/>
              <a:t>Introduction &amp; Objectives</a:t>
            </a:r>
          </a:p>
        </p:txBody>
      </p:sp>
      <p:sp>
        <p:nvSpPr>
          <p:cNvPr id="3" name="Content Placeholder 2">
            <a:extLst>
              <a:ext uri="{FF2B5EF4-FFF2-40B4-BE49-F238E27FC236}">
                <a16:creationId xmlns:a16="http://schemas.microsoft.com/office/drawing/2014/main" id="{1580B1AB-87BE-E140-8AF2-87BDBA56C2D8}"/>
              </a:ext>
            </a:extLst>
          </p:cNvPr>
          <p:cNvSpPr>
            <a:spLocks noGrp="1"/>
          </p:cNvSpPr>
          <p:nvPr>
            <p:ph idx="1"/>
          </p:nvPr>
        </p:nvSpPr>
        <p:spPr>
          <a:xfrm>
            <a:off x="423864" y="1600200"/>
            <a:ext cx="11014762" cy="4351338"/>
          </a:xfrm>
        </p:spPr>
        <p:txBody>
          <a:bodyPr/>
          <a:lstStyle/>
          <a:p>
            <a:pPr marL="457200" lvl="1" indent="-457200">
              <a:lnSpc>
                <a:spcPct val="150000"/>
              </a:lnSpc>
              <a:buFont typeface="Arial" panose="020B0604020202020204" pitchFamily="34" charset="0"/>
              <a:buChar char="•"/>
            </a:pPr>
            <a:r>
              <a:rPr lang="en-US" sz="2800" b="1" dirty="0"/>
              <a:t>What is Reimbursable?</a:t>
            </a:r>
          </a:p>
          <a:p>
            <a:pPr marL="457200" lvl="1" indent="-457200">
              <a:lnSpc>
                <a:spcPct val="150000"/>
              </a:lnSpc>
              <a:buFont typeface="Arial" panose="020B0604020202020204" pitchFamily="34" charset="0"/>
              <a:buChar char="•"/>
            </a:pPr>
            <a:r>
              <a:rPr lang="en-US" sz="2800" b="1" dirty="0"/>
              <a:t>Submission Process</a:t>
            </a:r>
          </a:p>
          <a:p>
            <a:pPr marL="457200" lvl="1" indent="-457200">
              <a:lnSpc>
                <a:spcPct val="150000"/>
              </a:lnSpc>
              <a:buFont typeface="Arial" panose="020B0604020202020204" pitchFamily="34" charset="0"/>
              <a:buChar char="•"/>
            </a:pPr>
            <a:r>
              <a:rPr lang="en-US" sz="2800" b="1" dirty="0"/>
              <a:t>Documentation Requirements</a:t>
            </a:r>
          </a:p>
          <a:p>
            <a:pPr marL="457200" lvl="1" indent="-457200">
              <a:lnSpc>
                <a:spcPct val="150000"/>
              </a:lnSpc>
              <a:buFont typeface="Arial" panose="020B0604020202020204" pitchFamily="34" charset="0"/>
              <a:buChar char="•"/>
            </a:pPr>
            <a:r>
              <a:rPr lang="en-US" sz="2800" b="1" dirty="0"/>
              <a:t>Approval &amp; Reimbursement Timeline</a:t>
            </a:r>
          </a:p>
          <a:p>
            <a:pPr marL="457200" lvl="1" indent="-457200">
              <a:lnSpc>
                <a:spcPct val="150000"/>
              </a:lnSpc>
              <a:buFont typeface="Arial" panose="020B0604020202020204" pitchFamily="34" charset="0"/>
              <a:buChar char="•"/>
            </a:pPr>
            <a:r>
              <a:rPr lang="en-US" sz="2800" b="1" dirty="0"/>
              <a:t>Forms &amp; Templates</a:t>
            </a:r>
          </a:p>
          <a:p>
            <a:pPr marL="457200" lvl="1" indent="-457200">
              <a:lnSpc>
                <a:spcPct val="150000"/>
              </a:lnSpc>
              <a:buFont typeface="Arial" panose="020B0604020202020204" pitchFamily="34" charset="0"/>
              <a:buChar char="•"/>
            </a:pPr>
            <a:r>
              <a:rPr lang="en-US" sz="2800" b="1" dirty="0"/>
              <a:t>Resources</a:t>
            </a:r>
          </a:p>
        </p:txBody>
      </p:sp>
      <p:sp>
        <p:nvSpPr>
          <p:cNvPr id="5" name="Footer Placeholder 4">
            <a:extLst>
              <a:ext uri="{FF2B5EF4-FFF2-40B4-BE49-F238E27FC236}">
                <a16:creationId xmlns:a16="http://schemas.microsoft.com/office/drawing/2014/main" id="{7F2E9CA6-EE61-0442-9671-1D44EE932C73}"/>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spTree>
    <p:custDataLst>
      <p:tags r:id="rId1"/>
    </p:custDataLst>
    <p:extLst>
      <p:ext uri="{BB962C8B-B14F-4D97-AF65-F5344CB8AC3E}">
        <p14:creationId xmlns:p14="http://schemas.microsoft.com/office/powerpoint/2010/main" val="17764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B970-FF40-7748-8F9E-C6430A8462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875A4D-7AB3-5507-BEC8-36A511F69733}"/>
              </a:ext>
            </a:extLst>
          </p:cNvPr>
          <p:cNvSpPr>
            <a:spLocks noGrp="1"/>
          </p:cNvSpPr>
          <p:nvPr>
            <p:ph type="title"/>
          </p:nvPr>
        </p:nvSpPr>
        <p:spPr/>
        <p:txBody>
          <a:bodyPr/>
          <a:lstStyle/>
          <a:p>
            <a:r>
              <a:rPr lang="en-US" sz="3600" dirty="0"/>
              <a:t>What is Reimbursable?</a:t>
            </a:r>
          </a:p>
        </p:txBody>
      </p:sp>
      <p:sp>
        <p:nvSpPr>
          <p:cNvPr id="5" name="Text Placeholder 4">
            <a:extLst>
              <a:ext uri="{FF2B5EF4-FFF2-40B4-BE49-F238E27FC236}">
                <a16:creationId xmlns:a16="http://schemas.microsoft.com/office/drawing/2014/main" id="{AB5F2BBC-94DE-EC27-EB1D-9C23A599EC14}"/>
              </a:ext>
            </a:extLst>
          </p:cNvPr>
          <p:cNvSpPr>
            <a:spLocks noGrp="1"/>
          </p:cNvSpPr>
          <p:nvPr>
            <p:ph type="body" sz="quarter" idx="13"/>
          </p:nvPr>
        </p:nvSpPr>
        <p:spPr>
          <a:xfrm>
            <a:off x="423861" y="1600200"/>
            <a:ext cx="5786019" cy="4435475"/>
          </a:xfrm>
        </p:spPr>
        <p:txBody>
          <a:bodyPr/>
          <a:lstStyle/>
          <a:p>
            <a:pPr lvl="1"/>
            <a:r>
              <a:rPr lang="en-US" sz="2800" b="1" dirty="0"/>
              <a:t>State Deputy Expenses:</a:t>
            </a:r>
          </a:p>
          <a:p>
            <a:pPr marL="457200" lvl="1" indent="-457200">
              <a:buFont typeface="Arial" panose="020B0604020202020204" pitchFamily="34" charset="0"/>
              <a:buChar char="•"/>
            </a:pPr>
            <a:r>
              <a:rPr lang="en-US" sz="2800" b="1" dirty="0"/>
              <a:t>Mileage</a:t>
            </a:r>
          </a:p>
          <a:p>
            <a:pPr marL="457200" lvl="1" indent="-457200">
              <a:buFont typeface="Arial" panose="020B0604020202020204" pitchFamily="34" charset="0"/>
              <a:buChar char="•"/>
            </a:pPr>
            <a:r>
              <a:rPr lang="en-US" dirty="0"/>
              <a:t>Hotel Room</a:t>
            </a:r>
          </a:p>
          <a:p>
            <a:pPr marL="457200" lvl="1" indent="-457200">
              <a:buFont typeface="Arial" panose="020B0604020202020204" pitchFamily="34" charset="0"/>
              <a:buChar char="•"/>
            </a:pPr>
            <a:r>
              <a:rPr lang="en-US" dirty="0"/>
              <a:t>SD Meals</a:t>
            </a:r>
          </a:p>
          <a:p>
            <a:pPr lvl="1"/>
            <a:r>
              <a:rPr lang="en-US" dirty="0"/>
              <a:t>District Deputy Expenses:</a:t>
            </a:r>
          </a:p>
          <a:p>
            <a:pPr marL="457200" lvl="1" indent="-457200">
              <a:buFont typeface="Arial" panose="020B0604020202020204" pitchFamily="34" charset="0"/>
              <a:buChar char="•"/>
            </a:pPr>
            <a:r>
              <a:rPr lang="en-US" dirty="0"/>
              <a:t>Mileage</a:t>
            </a:r>
          </a:p>
          <a:p>
            <a:pPr marL="457200" lvl="1" indent="-457200">
              <a:buFont typeface="Arial" panose="020B0604020202020204" pitchFamily="34" charset="0"/>
              <a:buChar char="•"/>
            </a:pPr>
            <a:r>
              <a:rPr lang="en-US" dirty="0"/>
              <a:t>Org. &amp; Mid-Year Meetings</a:t>
            </a:r>
          </a:p>
          <a:p>
            <a:pPr lvl="1"/>
            <a:endParaRPr lang="en-US"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2EDD386F-D538-7A63-CA24-BD126A74559A}"/>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pic>
        <p:nvPicPr>
          <p:cNvPr id="2" name="Picture 1">
            <a:extLst>
              <a:ext uri="{FF2B5EF4-FFF2-40B4-BE49-F238E27FC236}">
                <a16:creationId xmlns:a16="http://schemas.microsoft.com/office/drawing/2014/main" id="{8C69DE59-C1F9-5922-22DA-EBF2FA59AC01}"/>
              </a:ext>
            </a:extLst>
          </p:cNvPr>
          <p:cNvPicPr>
            <a:picLocks noChangeAspect="1"/>
          </p:cNvPicPr>
          <p:nvPr/>
        </p:nvPicPr>
        <p:blipFill>
          <a:blip r:embed="rId3"/>
          <a:stretch>
            <a:fillRect/>
          </a:stretch>
        </p:blipFill>
        <p:spPr>
          <a:xfrm>
            <a:off x="5767036" y="1289478"/>
            <a:ext cx="6328479" cy="4419171"/>
          </a:xfrm>
          <a:prstGeom prst="rect">
            <a:avLst/>
          </a:prstGeom>
        </p:spPr>
      </p:pic>
    </p:spTree>
    <p:extLst>
      <p:ext uri="{BB962C8B-B14F-4D97-AF65-F5344CB8AC3E}">
        <p14:creationId xmlns:p14="http://schemas.microsoft.com/office/powerpoint/2010/main" val="2971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E744-FD56-9134-D032-C0F6897AD2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88D368-99DE-573E-8761-8EE034D2B6E7}"/>
              </a:ext>
            </a:extLst>
          </p:cNvPr>
          <p:cNvSpPr>
            <a:spLocks noGrp="1"/>
          </p:cNvSpPr>
          <p:nvPr>
            <p:ph type="title"/>
          </p:nvPr>
        </p:nvSpPr>
        <p:spPr/>
        <p:txBody>
          <a:bodyPr/>
          <a:lstStyle/>
          <a:p>
            <a:r>
              <a:rPr lang="en-US" sz="3600" dirty="0"/>
              <a:t>Not Reimbursable?</a:t>
            </a:r>
          </a:p>
        </p:txBody>
      </p:sp>
      <p:sp>
        <p:nvSpPr>
          <p:cNvPr id="5" name="Text Placeholder 4">
            <a:extLst>
              <a:ext uri="{FF2B5EF4-FFF2-40B4-BE49-F238E27FC236}">
                <a16:creationId xmlns:a16="http://schemas.microsoft.com/office/drawing/2014/main" id="{8E6505A7-1134-0E78-E190-8810BCA27062}"/>
              </a:ext>
            </a:extLst>
          </p:cNvPr>
          <p:cNvSpPr>
            <a:spLocks noGrp="1"/>
          </p:cNvSpPr>
          <p:nvPr>
            <p:ph type="body" sz="quarter" idx="13"/>
          </p:nvPr>
        </p:nvSpPr>
        <p:spPr>
          <a:xfrm>
            <a:off x="423861" y="1600200"/>
            <a:ext cx="5786019" cy="4435475"/>
          </a:xfrm>
        </p:spPr>
        <p:txBody>
          <a:bodyPr/>
          <a:lstStyle/>
          <a:p>
            <a:pPr lvl="1"/>
            <a:r>
              <a:rPr lang="en-US" sz="2800" b="1" dirty="0"/>
              <a:t>Examples include:</a:t>
            </a:r>
          </a:p>
          <a:p>
            <a:pPr marL="457200" lvl="1" indent="-457200">
              <a:buFont typeface="Arial" panose="020B0604020202020204" pitchFamily="34" charset="0"/>
              <a:buChar char="•"/>
            </a:pPr>
            <a:r>
              <a:rPr lang="en-US" dirty="0"/>
              <a:t>Postage</a:t>
            </a:r>
          </a:p>
          <a:p>
            <a:pPr marL="457200" lvl="1" indent="-457200">
              <a:buFont typeface="Arial" panose="020B0604020202020204" pitchFamily="34" charset="0"/>
              <a:buChar char="•"/>
            </a:pPr>
            <a:r>
              <a:rPr lang="en-US" dirty="0"/>
              <a:t>Guest meals</a:t>
            </a:r>
          </a:p>
          <a:p>
            <a:pPr marL="457200" lvl="1" indent="-457200">
              <a:buFont typeface="Arial" panose="020B0604020202020204" pitchFamily="34" charset="0"/>
              <a:buChar char="•"/>
            </a:pPr>
            <a:r>
              <a:rPr lang="en-US" dirty="0"/>
              <a:t>Alcohol</a:t>
            </a:r>
          </a:p>
          <a:p>
            <a:pPr marL="457200" lvl="1" indent="-457200">
              <a:buFont typeface="Arial" panose="020B0604020202020204" pitchFamily="34" charset="0"/>
              <a:buChar char="•"/>
            </a:pPr>
            <a:r>
              <a:rPr lang="en-US" dirty="0"/>
              <a:t>Spousal travel expenses</a:t>
            </a:r>
          </a:p>
          <a:p>
            <a:pPr marL="457200" lvl="1" indent="-457200">
              <a:buFont typeface="Arial" panose="020B0604020202020204" pitchFamily="34" charset="0"/>
              <a:buChar char="•"/>
            </a:pPr>
            <a:r>
              <a:rPr lang="en-US" dirty="0"/>
              <a:t>State convention expenses</a:t>
            </a:r>
          </a:p>
          <a:p>
            <a:pPr marL="457200" lvl="1" indent="-457200">
              <a:buFont typeface="Arial" panose="020B0604020202020204" pitchFamily="34" charset="0"/>
              <a:buChar char="•"/>
            </a:pPr>
            <a:r>
              <a:rPr lang="en-US" dirty="0"/>
              <a:t>Travel outside of jurisdiction</a:t>
            </a:r>
          </a:p>
          <a:p>
            <a:pPr lvl="1"/>
            <a:endParaRPr lang="en-US" dirty="0"/>
          </a:p>
          <a:p>
            <a:pPr lvl="1"/>
            <a:endParaRPr lang="en-US"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5DF3B809-CB34-3637-0477-4A92112BAECC}"/>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spTree>
    <p:extLst>
      <p:ext uri="{BB962C8B-B14F-4D97-AF65-F5344CB8AC3E}">
        <p14:creationId xmlns:p14="http://schemas.microsoft.com/office/powerpoint/2010/main" val="393423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3755-D42D-2FDB-AE4E-B5267561A9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33C3CA-E941-A3F1-B51D-FDC7B288A829}"/>
              </a:ext>
            </a:extLst>
          </p:cNvPr>
          <p:cNvSpPr>
            <a:spLocks noGrp="1"/>
          </p:cNvSpPr>
          <p:nvPr>
            <p:ph type="title"/>
          </p:nvPr>
        </p:nvSpPr>
        <p:spPr/>
        <p:txBody>
          <a:bodyPr/>
          <a:lstStyle/>
          <a:p>
            <a:r>
              <a:rPr lang="en-US" sz="3600" dirty="0"/>
              <a:t>Submission Process</a:t>
            </a:r>
          </a:p>
        </p:txBody>
      </p:sp>
      <p:sp>
        <p:nvSpPr>
          <p:cNvPr id="5" name="Text Placeholder 4">
            <a:extLst>
              <a:ext uri="{FF2B5EF4-FFF2-40B4-BE49-F238E27FC236}">
                <a16:creationId xmlns:a16="http://schemas.microsoft.com/office/drawing/2014/main" id="{B1402F78-6CDF-5B3E-2949-44D138E72A65}"/>
              </a:ext>
            </a:extLst>
          </p:cNvPr>
          <p:cNvSpPr>
            <a:spLocks noGrp="1"/>
          </p:cNvSpPr>
          <p:nvPr>
            <p:ph type="body" sz="quarter" idx="13"/>
          </p:nvPr>
        </p:nvSpPr>
        <p:spPr>
          <a:xfrm>
            <a:off x="423861" y="1600200"/>
            <a:ext cx="5786019" cy="4435475"/>
          </a:xfrm>
        </p:spPr>
        <p:txBody>
          <a:bodyPr/>
          <a:lstStyle/>
          <a:p>
            <a:pPr marL="347662" lvl="2" indent="0">
              <a:buNone/>
            </a:pPr>
            <a:r>
              <a:rPr lang="en-US" dirty="0"/>
              <a:t>Types of Expenses to Submit:</a:t>
            </a:r>
          </a:p>
          <a:p>
            <a:pPr marL="176212" lvl="1" indent="-457200">
              <a:buFont typeface="Arial" panose="020B0604020202020204" pitchFamily="34" charset="0"/>
              <a:buChar char="•"/>
            </a:pPr>
            <a:r>
              <a:rPr lang="en-US" dirty="0"/>
              <a:t>State Deputy</a:t>
            </a:r>
          </a:p>
          <a:p>
            <a:pPr marL="176212" lvl="1" indent="-457200">
              <a:buFont typeface="Arial" panose="020B0604020202020204" pitchFamily="34" charset="0"/>
              <a:buChar char="•"/>
            </a:pPr>
            <a:r>
              <a:rPr lang="en-US" dirty="0"/>
              <a:t>District Deputies</a:t>
            </a:r>
            <a:endParaRPr lang="en-US" b="1" dirty="0"/>
          </a:p>
          <a:p>
            <a:pPr marL="457200" indent="-457200">
              <a:buFont typeface="Arial" panose="020B0604020202020204" pitchFamily="34" charset="0"/>
              <a:buChar char="•"/>
            </a:pPr>
            <a:r>
              <a:rPr lang="en-US" dirty="0"/>
              <a:t>Org. &amp; Mid-Year Meetings</a:t>
            </a:r>
          </a:p>
          <a:p>
            <a:pPr lvl="1"/>
            <a:endParaRPr lang="en-US"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2BD75FF2-93EE-575E-E529-98D3EEED7946}"/>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pic>
        <p:nvPicPr>
          <p:cNvPr id="2" name="Picture 1">
            <a:extLst>
              <a:ext uri="{FF2B5EF4-FFF2-40B4-BE49-F238E27FC236}">
                <a16:creationId xmlns:a16="http://schemas.microsoft.com/office/drawing/2014/main" id="{47E95B47-916A-BAA8-8568-311662251A9E}"/>
              </a:ext>
            </a:extLst>
          </p:cNvPr>
          <p:cNvPicPr>
            <a:picLocks noChangeAspect="1"/>
          </p:cNvPicPr>
          <p:nvPr/>
        </p:nvPicPr>
        <p:blipFill>
          <a:blip r:embed="rId3"/>
          <a:stretch>
            <a:fillRect/>
          </a:stretch>
        </p:blipFill>
        <p:spPr>
          <a:xfrm>
            <a:off x="6141495" y="334597"/>
            <a:ext cx="5786018" cy="5591459"/>
          </a:xfrm>
          <a:prstGeom prst="rect">
            <a:avLst/>
          </a:prstGeom>
        </p:spPr>
      </p:pic>
    </p:spTree>
    <p:extLst>
      <p:ext uri="{BB962C8B-B14F-4D97-AF65-F5344CB8AC3E}">
        <p14:creationId xmlns:p14="http://schemas.microsoft.com/office/powerpoint/2010/main" val="320475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34EA9-476C-48F4-3091-5ED52B0CC4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26E6DA-1B30-67FF-6E35-5A0CA59E4A50}"/>
              </a:ext>
            </a:extLst>
          </p:cNvPr>
          <p:cNvSpPr>
            <a:spLocks noGrp="1"/>
          </p:cNvSpPr>
          <p:nvPr>
            <p:ph type="title"/>
          </p:nvPr>
        </p:nvSpPr>
        <p:spPr/>
        <p:txBody>
          <a:bodyPr/>
          <a:lstStyle/>
          <a:p>
            <a:r>
              <a:rPr lang="en-US" sz="3600" dirty="0"/>
              <a:t>Submit Request</a:t>
            </a:r>
          </a:p>
        </p:txBody>
      </p:sp>
      <p:sp>
        <p:nvSpPr>
          <p:cNvPr id="5" name="Text Placeholder 4">
            <a:extLst>
              <a:ext uri="{FF2B5EF4-FFF2-40B4-BE49-F238E27FC236}">
                <a16:creationId xmlns:a16="http://schemas.microsoft.com/office/drawing/2014/main" id="{C764A44D-AF85-72E4-ECC7-F367DEDB11EA}"/>
              </a:ext>
            </a:extLst>
          </p:cNvPr>
          <p:cNvSpPr>
            <a:spLocks noGrp="1"/>
          </p:cNvSpPr>
          <p:nvPr>
            <p:ph type="body" sz="quarter" idx="13"/>
          </p:nvPr>
        </p:nvSpPr>
        <p:spPr>
          <a:xfrm>
            <a:off x="423861" y="1600200"/>
            <a:ext cx="6142039" cy="4435475"/>
          </a:xfrm>
        </p:spPr>
        <p:txBody>
          <a:bodyPr/>
          <a:lstStyle/>
          <a:p>
            <a:pPr lvl="1"/>
            <a:r>
              <a:rPr lang="en-US" dirty="0"/>
              <a:t>Send all expenses to: FraternalLeaderExpenses@kofc.org</a:t>
            </a:r>
          </a:p>
          <a:p>
            <a:pPr marL="457200" lvl="1" indent="-457200">
              <a:buFont typeface="Arial" panose="020B0604020202020204" pitchFamily="34" charset="0"/>
              <a:buChar char="•"/>
            </a:pPr>
            <a:r>
              <a:rPr lang="en-US" sz="2800" b="1" dirty="0"/>
              <a:t>SDs: submit every 30 Days</a:t>
            </a:r>
          </a:p>
          <a:p>
            <a:pPr marL="457200" lvl="1" indent="-457200">
              <a:buFont typeface="Arial" panose="020B0604020202020204" pitchFamily="34" charset="0"/>
              <a:buChar char="•"/>
            </a:pPr>
            <a:r>
              <a:rPr lang="en-US" dirty="0"/>
              <a:t>DDs:</a:t>
            </a:r>
            <a:r>
              <a:rPr lang="en-US" sz="2800" b="1" dirty="0"/>
              <a:t> submit every 3 months</a:t>
            </a:r>
          </a:p>
          <a:p>
            <a:pPr marL="457200" lvl="1" indent="-457200">
              <a:buFont typeface="Arial" panose="020B0604020202020204" pitchFamily="34" charset="0"/>
              <a:buChar char="•"/>
            </a:pPr>
            <a:r>
              <a:rPr lang="en-US" dirty="0"/>
              <a:t>Meetings: submit within 30 days</a:t>
            </a:r>
            <a:endParaRPr lang="en-US" sz="2800" b="1"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EB78564E-18DE-E844-2D6B-FFB1EAD1A60E}"/>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spTree>
    <p:extLst>
      <p:ext uri="{BB962C8B-B14F-4D97-AF65-F5344CB8AC3E}">
        <p14:creationId xmlns:p14="http://schemas.microsoft.com/office/powerpoint/2010/main" val="159735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8106-BFE7-6B11-48BA-4ECDAA6DAC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60BBED-0DD8-7A58-2B1C-60F3CA07CB6F}"/>
              </a:ext>
            </a:extLst>
          </p:cNvPr>
          <p:cNvSpPr>
            <a:spLocks noGrp="1"/>
          </p:cNvSpPr>
          <p:nvPr>
            <p:ph type="title"/>
          </p:nvPr>
        </p:nvSpPr>
        <p:spPr>
          <a:xfrm>
            <a:off x="423864" y="457200"/>
            <a:ext cx="6777036" cy="1143000"/>
          </a:xfrm>
        </p:spPr>
        <p:txBody>
          <a:bodyPr/>
          <a:lstStyle/>
          <a:p>
            <a:r>
              <a:rPr lang="en-US" sz="3600" dirty="0"/>
              <a:t>Documentation Requirements</a:t>
            </a:r>
          </a:p>
        </p:txBody>
      </p:sp>
      <p:sp>
        <p:nvSpPr>
          <p:cNvPr id="5" name="Text Placeholder 4">
            <a:extLst>
              <a:ext uri="{FF2B5EF4-FFF2-40B4-BE49-F238E27FC236}">
                <a16:creationId xmlns:a16="http://schemas.microsoft.com/office/drawing/2014/main" id="{B97D40C6-BF4C-8A35-2FED-B87523ADF424}"/>
              </a:ext>
            </a:extLst>
          </p:cNvPr>
          <p:cNvSpPr>
            <a:spLocks noGrp="1"/>
          </p:cNvSpPr>
          <p:nvPr>
            <p:ph type="body" sz="quarter" idx="13"/>
          </p:nvPr>
        </p:nvSpPr>
        <p:spPr>
          <a:xfrm>
            <a:off x="423861" y="2071687"/>
            <a:ext cx="6142039" cy="3492500"/>
          </a:xfrm>
        </p:spPr>
        <p:txBody>
          <a:bodyPr/>
          <a:lstStyle/>
          <a:p>
            <a:pPr lvl="1"/>
            <a:r>
              <a:rPr lang="en-US" dirty="0"/>
              <a:t>Itemized Receipts for All Expenses</a:t>
            </a:r>
          </a:p>
          <a:p>
            <a:pPr marL="457200" lvl="1" indent="-457200">
              <a:buFont typeface="Arial" panose="020B0604020202020204" pitchFamily="34" charset="0"/>
              <a:buChar char="•"/>
            </a:pPr>
            <a:r>
              <a:rPr lang="en-US" dirty="0"/>
              <a:t>Hotels</a:t>
            </a:r>
          </a:p>
          <a:p>
            <a:pPr marL="457200" lvl="1" indent="-457200">
              <a:buFont typeface="Arial" panose="020B0604020202020204" pitchFamily="34" charset="0"/>
              <a:buChar char="•"/>
            </a:pPr>
            <a:r>
              <a:rPr lang="en-US" sz="2800" b="1" dirty="0"/>
              <a:t>Meals</a:t>
            </a:r>
          </a:p>
          <a:p>
            <a:pPr marL="457200" lvl="1" indent="-457200">
              <a:buFont typeface="Arial" panose="020B0604020202020204" pitchFamily="34" charset="0"/>
              <a:buChar char="•"/>
            </a:pPr>
            <a:endParaRPr lang="en-US" sz="2800" b="1" dirty="0"/>
          </a:p>
          <a:p>
            <a:pPr lvl="1"/>
            <a:endParaRPr lang="en-US" sz="2800" b="1"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5C5B3182-1C96-3717-C715-4BEF022B5791}"/>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pic>
        <p:nvPicPr>
          <p:cNvPr id="2" name="Picture 1">
            <a:extLst>
              <a:ext uri="{FF2B5EF4-FFF2-40B4-BE49-F238E27FC236}">
                <a16:creationId xmlns:a16="http://schemas.microsoft.com/office/drawing/2014/main" id="{445A9327-FE5C-71E7-AC5A-6397A8597B9C}"/>
              </a:ext>
            </a:extLst>
          </p:cNvPr>
          <p:cNvPicPr>
            <a:picLocks noChangeAspect="1"/>
          </p:cNvPicPr>
          <p:nvPr/>
        </p:nvPicPr>
        <p:blipFill>
          <a:blip r:embed="rId3"/>
          <a:srcRect l="7651" t="5185" r="2375" b="13334"/>
          <a:stretch/>
        </p:blipFill>
        <p:spPr>
          <a:xfrm>
            <a:off x="6464300" y="457200"/>
            <a:ext cx="5575300" cy="4483100"/>
          </a:xfrm>
          <a:prstGeom prst="rect">
            <a:avLst/>
          </a:prstGeom>
        </p:spPr>
      </p:pic>
    </p:spTree>
    <p:extLst>
      <p:ext uri="{BB962C8B-B14F-4D97-AF65-F5344CB8AC3E}">
        <p14:creationId xmlns:p14="http://schemas.microsoft.com/office/powerpoint/2010/main" val="83224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7B78-645D-70CF-EE57-27C0E1FE9A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747CEE-6146-5B7E-CEE1-809CC855F6D2}"/>
              </a:ext>
            </a:extLst>
          </p:cNvPr>
          <p:cNvSpPr>
            <a:spLocks noGrp="1"/>
          </p:cNvSpPr>
          <p:nvPr>
            <p:ph type="title"/>
          </p:nvPr>
        </p:nvSpPr>
        <p:spPr>
          <a:xfrm>
            <a:off x="423864" y="457200"/>
            <a:ext cx="6777036" cy="1143000"/>
          </a:xfrm>
        </p:spPr>
        <p:txBody>
          <a:bodyPr/>
          <a:lstStyle/>
          <a:p>
            <a:r>
              <a:rPr lang="en-US" sz="3600" dirty="0"/>
              <a:t>State Meeting Template</a:t>
            </a:r>
          </a:p>
        </p:txBody>
      </p:sp>
      <p:sp>
        <p:nvSpPr>
          <p:cNvPr id="5" name="Text Placeholder 4">
            <a:extLst>
              <a:ext uri="{FF2B5EF4-FFF2-40B4-BE49-F238E27FC236}">
                <a16:creationId xmlns:a16="http://schemas.microsoft.com/office/drawing/2014/main" id="{79DC9C0A-9C77-BC19-BE30-775C2AAF412C}"/>
              </a:ext>
            </a:extLst>
          </p:cNvPr>
          <p:cNvSpPr>
            <a:spLocks noGrp="1"/>
          </p:cNvSpPr>
          <p:nvPr>
            <p:ph type="body" sz="quarter" idx="13"/>
          </p:nvPr>
        </p:nvSpPr>
        <p:spPr>
          <a:xfrm>
            <a:off x="423861" y="1665287"/>
            <a:ext cx="7177089" cy="3492500"/>
          </a:xfrm>
        </p:spPr>
        <p:txBody>
          <a:bodyPr/>
          <a:lstStyle/>
          <a:p>
            <a:pPr lvl="1"/>
            <a:r>
              <a:rPr lang="en-US" sz="2800" b="1" dirty="0"/>
              <a:t>Include:</a:t>
            </a:r>
          </a:p>
          <a:p>
            <a:pPr marL="457200" lvl="1" indent="-457200">
              <a:buFont typeface="Arial" panose="020B0604020202020204" pitchFamily="34" charset="0"/>
              <a:buChar char="•"/>
            </a:pPr>
            <a:r>
              <a:rPr lang="en-US" sz="2800" b="1" dirty="0"/>
              <a:t>DD Information</a:t>
            </a:r>
          </a:p>
          <a:p>
            <a:pPr marL="457200" lvl="1" indent="-457200">
              <a:buFont typeface="Arial" panose="020B0604020202020204" pitchFamily="34" charset="0"/>
              <a:buChar char="•"/>
            </a:pPr>
            <a:r>
              <a:rPr lang="en-US" dirty="0"/>
              <a:t>Hotel Room Receipts </a:t>
            </a:r>
          </a:p>
          <a:p>
            <a:pPr marL="457200" lvl="1" indent="-457200">
              <a:buFont typeface="Arial" panose="020B0604020202020204" pitchFamily="34" charset="0"/>
              <a:buChar char="•"/>
            </a:pPr>
            <a:r>
              <a:rPr lang="en-US" dirty="0"/>
              <a:t>Event Meal Receipts</a:t>
            </a:r>
          </a:p>
          <a:p>
            <a:pPr marL="457200" lvl="1" indent="-457200">
              <a:buFont typeface="Arial" panose="020B0604020202020204" pitchFamily="34" charset="0"/>
              <a:buChar char="•"/>
            </a:pPr>
            <a:r>
              <a:rPr lang="en-US" sz="2800" b="1" dirty="0"/>
              <a:t>Sign-in Sheet for Wives</a:t>
            </a:r>
          </a:p>
          <a:p>
            <a:pPr lvl="1"/>
            <a:r>
              <a:rPr lang="en-US" dirty="0"/>
              <a:t>Avoid Ineligible Costs:</a:t>
            </a:r>
          </a:p>
          <a:p>
            <a:pPr marL="457200" lvl="1" indent="-457200">
              <a:buFont typeface="Arial" panose="020B0604020202020204" pitchFamily="34" charset="0"/>
              <a:buChar char="•"/>
            </a:pPr>
            <a:r>
              <a:rPr lang="en-US" sz="2800" b="1" dirty="0"/>
              <a:t>Equipment, conference rooms, guests</a:t>
            </a:r>
          </a:p>
          <a:p>
            <a:pPr lvl="1"/>
            <a:endParaRPr lang="en-US" sz="2800" b="1" dirty="0"/>
          </a:p>
          <a:p>
            <a:pPr lvl="1"/>
            <a:endParaRPr lang="en-US" sz="2800" b="1" dirty="0"/>
          </a:p>
          <a:p>
            <a:pPr marL="457200" lvl="1" indent="-457200">
              <a:buFont typeface="Arial" panose="020B0604020202020204" pitchFamily="34" charset="0"/>
              <a:buChar char="•"/>
            </a:pPr>
            <a:endParaRPr lang="en-US" sz="2800" b="1" dirty="0"/>
          </a:p>
          <a:p>
            <a:pPr lvl="1"/>
            <a:endParaRPr lang="en-US" sz="2800" b="1" dirty="0"/>
          </a:p>
          <a:p>
            <a:pPr marL="457200" lvl="1" indent="-457200">
              <a:buFont typeface="Arial" panose="020B0604020202020204" pitchFamily="34" charset="0"/>
              <a:buChar char="•"/>
            </a:pPr>
            <a:endParaRPr lang="en-US" sz="2800" b="1" dirty="0"/>
          </a:p>
        </p:txBody>
      </p:sp>
      <p:sp>
        <p:nvSpPr>
          <p:cNvPr id="3" name="Footer Placeholder 2">
            <a:extLst>
              <a:ext uri="{FF2B5EF4-FFF2-40B4-BE49-F238E27FC236}">
                <a16:creationId xmlns:a16="http://schemas.microsoft.com/office/drawing/2014/main" id="{3861D5E5-ED99-8A18-45EF-346FEAA57A95}"/>
              </a:ext>
            </a:extLst>
          </p:cNvPr>
          <p:cNvSpPr>
            <a:spLocks noGrp="1"/>
          </p:cNvSpPr>
          <p:nvPr>
            <p:ph type="ftr" sz="quarter" idx="4294967295"/>
          </p:nvPr>
        </p:nvSpPr>
        <p:spPr>
          <a:xfrm>
            <a:off x="0" y="6362700"/>
            <a:ext cx="5173663" cy="495300"/>
          </a:xfrm>
        </p:spPr>
        <p:txBody>
          <a:bodyPr/>
          <a:lstStyle/>
          <a:p>
            <a:r>
              <a:rPr lang="en-US" dirty="0"/>
              <a:t>PowerPoint template guidelines and examples</a:t>
            </a:r>
          </a:p>
        </p:txBody>
      </p:sp>
    </p:spTree>
    <p:extLst>
      <p:ext uri="{BB962C8B-B14F-4D97-AF65-F5344CB8AC3E}">
        <p14:creationId xmlns:p14="http://schemas.microsoft.com/office/powerpoint/2010/main" val="3634822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4.6"/>
</p:tagLst>
</file>

<file path=ppt/theme/theme1.xml><?xml version="1.0" encoding="utf-8"?>
<a:theme xmlns:a="http://schemas.openxmlformats.org/drawingml/2006/main" name="KofC">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fC" id="{0FCC53DD-7FBA-4D77-82EB-5B23444FBA82}" vid="{6F360EB2-0EAF-4CC2-B449-2CFCF67915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890038B8BA9CD47AC60D88E2AEB77B1" ma:contentTypeVersion="4" ma:contentTypeDescription="Create a new document." ma:contentTypeScope="" ma:versionID="4726d9dad8702b43b216e3a497b278fd">
  <xsd:schema xmlns:xsd="http://www.w3.org/2001/XMLSchema" xmlns:xs="http://www.w3.org/2001/XMLSchema" xmlns:p="http://schemas.microsoft.com/office/2006/metadata/properties" xmlns:ns1="http://schemas.microsoft.com/sharepoint/v3" xmlns:ns2="1104a1b0-c8f6-4ec4-800b-fb1c41b954e8" xmlns:ns3="ffc2e5aa-d593-4bc2-aa79-60657b6eaa75" targetNamespace="http://schemas.microsoft.com/office/2006/metadata/properties" ma:root="true" ma:fieldsID="bf6abfb07fca45744035e89075aa501d" ns1:_="" ns2:_="" ns3:_="">
    <xsd:import namespace="http://schemas.microsoft.com/sharepoint/v3"/>
    <xsd:import namespace="1104a1b0-c8f6-4ec4-800b-fb1c41b954e8"/>
    <xsd:import namespace="ffc2e5aa-d593-4bc2-aa79-60657b6eaa7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Viewing_x0020_Order" minOccurs="0"/>
                <xsd:element ref="ns1:AverageRa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AverageRating" ma:index="14" nillable="true" ma:displayName="Rating (0-5)" ma:decimals="2" ma:description="Average value of all the ratings that have been submitted" ma:internalName="AverageRating"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104a1b0-c8f6-4ec4-800b-fb1c41b954e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fc2e5aa-d593-4bc2-aa79-60657b6eaa75" elementFormDefault="qualified">
    <xsd:import namespace="http://schemas.microsoft.com/office/2006/documentManagement/types"/>
    <xsd:import namespace="http://schemas.microsoft.com/office/infopath/2007/PartnerControls"/>
    <xsd:element name="Viewing_x0020_Order" ma:index="13" nillable="true" ma:displayName="Viewing Order" ma:decimals="0" ma:description="This Column was creatd for the Columns of Columbus ONLY" ma:internalName="Viewing_x0020_Ord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Viewing_x0020_Order xmlns="ffc2e5aa-d593-4bc2-aa79-60657b6eaa75" xsi:nil="true"/>
    <_dlc_DocId xmlns="1104a1b0-c8f6-4ec4-800b-fb1c41b954e8">TQ3A26RQJ2SC-175-1148</_dlc_DocId>
    <_dlc_DocIdUrl xmlns="1104a1b0-c8f6-4ec4-800b-fb1c41b954e8">
      <Url>http://ilink/_layouts/DocIdRedir.aspx?ID=TQ3A26RQJ2SC-175-1148</Url>
      <Description>TQ3A26RQJ2SC-175-1148</Description>
    </_dlc_DocIdUrl>
    <AverageRating xmlns="http://schemas.microsoft.com/sharepoint/v3" xsi:nil="true"/>
  </documentManagement>
</p:properties>
</file>

<file path=customXml/itemProps1.xml><?xml version="1.0" encoding="utf-8"?>
<ds:datastoreItem xmlns:ds="http://schemas.openxmlformats.org/officeDocument/2006/customXml" ds:itemID="{DE145083-E81F-4F05-A773-CF798A22D06B}">
  <ds:schemaRefs>
    <ds:schemaRef ds:uri="http://schemas.microsoft.com/sharepoint/v3/contenttype/forms"/>
  </ds:schemaRefs>
</ds:datastoreItem>
</file>

<file path=customXml/itemProps2.xml><?xml version="1.0" encoding="utf-8"?>
<ds:datastoreItem xmlns:ds="http://schemas.openxmlformats.org/officeDocument/2006/customXml" ds:itemID="{B32EE19B-358A-4FE6-A89B-0D0207AADB30}">
  <ds:schemaRefs>
    <ds:schemaRef ds:uri="http://schemas.microsoft.com/sharepoint/events"/>
  </ds:schemaRefs>
</ds:datastoreItem>
</file>

<file path=customXml/itemProps3.xml><?xml version="1.0" encoding="utf-8"?>
<ds:datastoreItem xmlns:ds="http://schemas.openxmlformats.org/officeDocument/2006/customXml" ds:itemID="{D7DB8FAE-7D47-480D-ACAF-4B76C4AA0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04a1b0-c8f6-4ec4-800b-fb1c41b954e8"/>
    <ds:schemaRef ds:uri="ffc2e5aa-d593-4bc2-aa79-60657b6ea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F60BC5-5155-43DA-A152-3A4AAE524B5B}">
  <ds:schemaRefs>
    <ds:schemaRef ds:uri="http://schemas.microsoft.com/office/2006/documentManagement/types"/>
    <ds:schemaRef ds:uri="1104a1b0-c8f6-4ec4-800b-fb1c41b954e8"/>
    <ds:schemaRef ds:uri="http://purl.org/dc/dcmitype/"/>
    <ds:schemaRef ds:uri="ffc2e5aa-d593-4bc2-aa79-60657b6eaa75"/>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KofC</Template>
  <TotalTime>16860</TotalTime>
  <Words>2016</Words>
  <Application>Microsoft Office PowerPoint</Application>
  <PresentationFormat>Widescreen</PresentationFormat>
  <Paragraphs>116</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Calibri</vt:lpstr>
      <vt:lpstr>KofC</vt:lpstr>
      <vt:lpstr>PowerPoint Presentation</vt:lpstr>
      <vt:lpstr>Expense Reimbursement Policy &amp; Procedures</vt:lpstr>
      <vt:lpstr>Introduction &amp; Objectives</vt:lpstr>
      <vt:lpstr>What is Reimbursable?</vt:lpstr>
      <vt:lpstr>Not Reimbursable?</vt:lpstr>
      <vt:lpstr>Submission Process</vt:lpstr>
      <vt:lpstr>Submit Request</vt:lpstr>
      <vt:lpstr>Documentation Requirements</vt:lpstr>
      <vt:lpstr>State Meeting Template</vt:lpstr>
      <vt:lpstr>Approval &amp; Timeline</vt:lpstr>
      <vt:lpstr>Resources</vt:lpstr>
      <vt:lpstr>Key Takeaways</vt:lpstr>
      <vt:lpstr>Thank you!  Vivat Jesus!</vt:lpstr>
      <vt:lpstr>PowerPoint Presentation</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guidelines, and examples</dc:title>
  <dc:creator>Veters, Shawn</dc:creator>
  <cp:lastModifiedBy>Barrios, Darryl</cp:lastModifiedBy>
  <cp:revision>32</cp:revision>
  <dcterms:created xsi:type="dcterms:W3CDTF">2024-05-15T15:45:38Z</dcterms:created>
  <dcterms:modified xsi:type="dcterms:W3CDTF">2025-06-12T12:53:25Z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0x010100E890038B8BA9CD47AC60D88E2AEB77B1</vt:lpwstr>
  </property>
  <property fmtid="{D5CDD505-2E9C-101B-9397-08002B2CF9AE}" pid="3" name="_dlc_DocIdItemGuid">
    <vt:lpwstr>10558139-0fdc-446d-80cb-edf2dbf310e7</vt:lpwstr>
  </property>
</Properties>
</file>