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9" r:id="rId5"/>
  </p:sldMasterIdLst>
  <p:notesMasterIdLst>
    <p:notesMasterId r:id="rId18"/>
  </p:notesMasterIdLst>
  <p:sldIdLst>
    <p:sldId id="326" r:id="rId6"/>
    <p:sldId id="295" r:id="rId7"/>
    <p:sldId id="293" r:id="rId8"/>
    <p:sldId id="287" r:id="rId9"/>
    <p:sldId id="303" r:id="rId10"/>
    <p:sldId id="304" r:id="rId11"/>
    <p:sldId id="308" r:id="rId12"/>
    <p:sldId id="324" r:id="rId13"/>
    <p:sldId id="325" r:id="rId14"/>
    <p:sldId id="307" r:id="rId15"/>
    <p:sldId id="296"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9"/>
    <a:srgbClr val="3A393B"/>
    <a:srgbClr val="3A383B"/>
    <a:srgbClr val="F7B718"/>
    <a:srgbClr val="EF3B39"/>
    <a:srgbClr val="1128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41" autoAdjust="0"/>
  </p:normalViewPr>
  <p:slideViewPr>
    <p:cSldViewPr snapToGrid="0" snapToObjects="1">
      <p:cViewPr varScale="1">
        <p:scale>
          <a:sx n="95" d="100"/>
          <a:sy n="95" d="100"/>
        </p:scale>
        <p:origin x="1194" y="96"/>
      </p:cViewPr>
      <p:guideLst/>
    </p:cSldViewPr>
  </p:slideViewPr>
  <p:notesTextViewPr>
    <p:cViewPr>
      <p:scale>
        <a:sx n="1" d="1"/>
        <a:sy n="1" d="1"/>
      </p:scale>
      <p:origin x="0" y="0"/>
    </p:cViewPr>
  </p:notesTextViewPr>
  <p:notesViewPr>
    <p:cSldViewPr snapToGrid="0" snapToObjects="1" showGuides="1">
      <p:cViewPr varScale="1">
        <p:scale>
          <a:sx n="94" d="100"/>
          <a:sy n="94" d="100"/>
        </p:scale>
        <p:origin x="254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2DC9C-08E8-544E-976D-6E66820EA576}" type="datetimeFigureOut">
              <a:rPr lang="en-US" smtClean="0"/>
              <a:t>6/12/2025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B001-C805-A442-8F18-CFCF76154C5F}" type="slidenum">
              <a:rPr lang="en-US" smtClean="0"/>
              <a:t>‹#›</a:t>
            </a:fld>
            <a:endParaRPr lang="en-US" dirty="0"/>
          </a:p>
        </p:txBody>
      </p:sp>
    </p:spTree>
    <p:extLst>
      <p:ext uri="{BB962C8B-B14F-4D97-AF65-F5344CB8AC3E}">
        <p14:creationId xmlns:p14="http://schemas.microsoft.com/office/powerpoint/2010/main" val="14813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taking the time to enhance your PowerPoint creation skills. In this session we will look at the KofC brand template, it’s design features, color schemes, text and picture layouts, and best practices. </a:t>
            </a:r>
          </a:p>
          <a:p>
            <a:endParaRPr lang="en-US" dirty="0"/>
          </a:p>
          <a:p>
            <a:r>
              <a:rPr lang="en-US" dirty="0"/>
              <a:t>At the end I will demonstrate how to save this template as a permanent feature and review some basic functions.</a:t>
            </a:r>
          </a:p>
        </p:txBody>
      </p:sp>
      <p:sp>
        <p:nvSpPr>
          <p:cNvPr id="4" name="Slide Number Placeholder 3"/>
          <p:cNvSpPr>
            <a:spLocks noGrp="1"/>
          </p:cNvSpPr>
          <p:nvPr>
            <p:ph type="sldNum" sz="quarter" idx="5"/>
          </p:nvPr>
        </p:nvSpPr>
        <p:spPr/>
        <p:txBody>
          <a:bodyPr/>
          <a:lstStyle/>
          <a:p>
            <a:fld id="{B93EB001-C805-A442-8F18-CFCF76154C5F}" type="slidenum">
              <a:rPr lang="en-US" smtClean="0"/>
              <a:t>2</a:t>
            </a:fld>
            <a:endParaRPr lang="en-US" dirty="0"/>
          </a:p>
        </p:txBody>
      </p:sp>
    </p:spTree>
    <p:extLst>
      <p:ext uri="{BB962C8B-B14F-4D97-AF65-F5344CB8AC3E}">
        <p14:creationId xmlns:p14="http://schemas.microsoft.com/office/powerpoint/2010/main" val="343253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session and helping us to create consistency across the KofC Brand.</a:t>
            </a:r>
          </a:p>
        </p:txBody>
      </p:sp>
      <p:sp>
        <p:nvSpPr>
          <p:cNvPr id="4" name="Slide Number Placeholder 3"/>
          <p:cNvSpPr>
            <a:spLocks noGrp="1"/>
          </p:cNvSpPr>
          <p:nvPr>
            <p:ph type="sldNum" sz="quarter" idx="5"/>
          </p:nvPr>
        </p:nvSpPr>
        <p:spPr/>
        <p:txBody>
          <a:bodyPr/>
          <a:lstStyle/>
          <a:p>
            <a:fld id="{B93EB001-C805-A442-8F18-CFCF76154C5F}" type="slidenum">
              <a:rPr lang="en-US" smtClean="0"/>
              <a:t>11</a:t>
            </a:fld>
            <a:endParaRPr lang="en-US" dirty="0"/>
          </a:p>
        </p:txBody>
      </p:sp>
    </p:spTree>
    <p:extLst>
      <p:ext uri="{BB962C8B-B14F-4D97-AF65-F5344CB8AC3E}">
        <p14:creationId xmlns:p14="http://schemas.microsoft.com/office/powerpoint/2010/main" val="382308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the order updated it’s branding, part of that was creating a brand specific PowerPoint template. The fraternal operations department has worked with the template and refined it so it can be used to deliver our messages Across all departments with consistency in visual imagery, text, and color schemes.</a:t>
            </a:r>
          </a:p>
          <a:p>
            <a:endParaRPr lang="en-US" dirty="0"/>
          </a:p>
          <a:p>
            <a:r>
              <a:rPr lang="en-US" dirty="0"/>
              <a:t>We have not changed the design parameters of the PowerPoint template because it provide a lot of flexibility to work images and wording to deliver our message as effectively as possible.</a:t>
            </a:r>
          </a:p>
          <a:p>
            <a:endParaRPr lang="en-US" dirty="0"/>
          </a:p>
          <a:p>
            <a:r>
              <a:rPr lang="en-US" dirty="0"/>
              <a:t>This design template is meant for a wide screen broadcast. Please keep in mind, especially for staff, who may be using a host’s projector or TV, the ability to display in a wide screen format is required..</a:t>
            </a:r>
          </a:p>
          <a:p>
            <a:endParaRPr lang="en-US" dirty="0"/>
          </a:p>
          <a:p>
            <a:r>
              <a:rPr lang="en-US" dirty="0"/>
              <a:t>With the amount of flexibility built into this template there is no need to alter change or create something new. keeping in line with that first bullet point our goal here is to create consistency with how we are presenting our message to our members and business partners.</a:t>
            </a:r>
          </a:p>
          <a:p>
            <a:endParaRPr lang="en-US" dirty="0"/>
          </a:p>
          <a:p>
            <a:r>
              <a:rPr lang="en-US" dirty="0"/>
              <a:t>One thing that we do not go into detail in this presentation, but I would like to mention now is the use of animations. PowerPoint has several animations and slide transitions that can be incorporated to enhance the delivery of a presentation. However, not all animation and transitions have professional appeal. If animations are a part of the presentation you are creating, we ask you to please use the ‘appear’ animation</a:t>
            </a:r>
          </a:p>
        </p:txBody>
      </p:sp>
      <p:sp>
        <p:nvSpPr>
          <p:cNvPr id="4" name="Slide Number Placeholder 3"/>
          <p:cNvSpPr>
            <a:spLocks noGrp="1"/>
          </p:cNvSpPr>
          <p:nvPr>
            <p:ph type="sldNum" sz="quarter" idx="5"/>
          </p:nvPr>
        </p:nvSpPr>
        <p:spPr/>
        <p:txBody>
          <a:bodyPr/>
          <a:lstStyle/>
          <a:p>
            <a:fld id="{B93EB001-C805-A442-8F18-CFCF76154C5F}" type="slidenum">
              <a:rPr lang="en-US" smtClean="0"/>
              <a:t>3</a:t>
            </a:fld>
            <a:endParaRPr lang="en-US" dirty="0"/>
          </a:p>
        </p:txBody>
      </p:sp>
    </p:spTree>
    <p:extLst>
      <p:ext uri="{BB962C8B-B14F-4D97-AF65-F5344CB8AC3E}">
        <p14:creationId xmlns:p14="http://schemas.microsoft.com/office/powerpoint/2010/main" val="169302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This template contains many layout options for your presentation. Each Layout has built-in formats for text, pictures or graphics, charts and tables.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Every layout option indicated its best use within the presentation. Most layout options have some additional customization that can be utilized to best deliver your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look at a few of these layouts, highlighting where they're best used and what customizations are available.</a:t>
            </a:r>
          </a:p>
        </p:txBody>
      </p:sp>
      <p:sp>
        <p:nvSpPr>
          <p:cNvPr id="4" name="Slide Number Placeholder 3"/>
          <p:cNvSpPr>
            <a:spLocks noGrp="1"/>
          </p:cNvSpPr>
          <p:nvPr>
            <p:ph type="sldNum" sz="quarter" idx="5"/>
          </p:nvPr>
        </p:nvSpPr>
        <p:spPr/>
        <p:txBody>
          <a:bodyPr/>
          <a:lstStyle/>
          <a:p>
            <a:fld id="{B93EB001-C805-A442-8F18-CFCF76154C5F}" type="slidenum">
              <a:rPr lang="en-US" smtClean="0"/>
              <a:t>4</a:t>
            </a:fld>
            <a:endParaRPr lang="en-US" dirty="0"/>
          </a:p>
        </p:txBody>
      </p:sp>
    </p:spTree>
    <p:extLst>
      <p:ext uri="{BB962C8B-B14F-4D97-AF65-F5344CB8AC3E}">
        <p14:creationId xmlns:p14="http://schemas.microsoft.com/office/powerpoint/2010/main" val="368494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EB001-C805-A442-8F18-CFCF76154C5F}" type="slidenum">
              <a:rPr lang="en-US" smtClean="0"/>
              <a:t>5</a:t>
            </a:fld>
            <a:endParaRPr lang="en-US" dirty="0"/>
          </a:p>
        </p:txBody>
      </p:sp>
    </p:spTree>
    <p:extLst>
      <p:ext uri="{BB962C8B-B14F-4D97-AF65-F5344CB8AC3E}">
        <p14:creationId xmlns:p14="http://schemas.microsoft.com/office/powerpoint/2010/main" val="305586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focus of a particular slide will be to highlight an image with a caption. This option, like a title slide,  displays the picture very prominently with large bold fonts for our message. Most of the content slides allows for multiple pictures, the ability to resize and place them, or the text box, in different areas on this slide. </a:t>
            </a:r>
          </a:p>
        </p:txBody>
      </p:sp>
      <p:sp>
        <p:nvSpPr>
          <p:cNvPr id="4" name="Slide Number Placeholder 3"/>
          <p:cNvSpPr>
            <a:spLocks noGrp="1"/>
          </p:cNvSpPr>
          <p:nvPr>
            <p:ph type="sldNum" sz="quarter" idx="5"/>
          </p:nvPr>
        </p:nvSpPr>
        <p:spPr/>
        <p:txBody>
          <a:bodyPr/>
          <a:lstStyle/>
          <a:p>
            <a:fld id="{B93EB001-C805-A442-8F18-CFCF76154C5F}" type="slidenum">
              <a:rPr lang="en-US" smtClean="0"/>
              <a:t>6</a:t>
            </a:fld>
            <a:endParaRPr lang="en-US" dirty="0"/>
          </a:p>
        </p:txBody>
      </p:sp>
    </p:spTree>
    <p:extLst>
      <p:ext uri="{BB962C8B-B14F-4D97-AF65-F5344CB8AC3E}">
        <p14:creationId xmlns:p14="http://schemas.microsoft.com/office/powerpoint/2010/main" val="273712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t>There are a few items to be mindful of when building a PowerPoint presentation. First is overcrowding the slide with too many words, sentences, and paragraphs. </a:t>
            </a:r>
          </a:p>
          <a:p>
            <a:pPr>
              <a:lnSpc>
                <a:spcPct val="150000"/>
              </a:lnSpc>
            </a:pPr>
            <a:r>
              <a:rPr lang="en-US" sz="1200" dirty="0"/>
              <a:t>The PowerPoint should be thought of as a prop used by the presenter and not the presentation itself. This is a visual aid that guides the audience through the thought process and the message that we are delivering to them.  When we overcrowd the slide, the audience spends more time trying to read and decipher what has been displayed rather than listening to the information we're trying to deliver. </a:t>
            </a:r>
          </a:p>
          <a:p>
            <a:pPr>
              <a:lnSpc>
                <a:spcPct val="150000"/>
              </a:lnSpc>
            </a:pPr>
            <a:r>
              <a:rPr lang="en-US" sz="1200" dirty="0"/>
              <a:t>Likewise with bullet points, they should be kept to just a handful of words and not a word for word verbatim of your speaking points.</a:t>
            </a:r>
          </a:p>
          <a:p>
            <a:pPr>
              <a:lnSpc>
                <a:spcPct val="150000"/>
              </a:lnSpc>
            </a:pPr>
            <a:endParaRPr lang="en-US" sz="1200" dirty="0"/>
          </a:p>
          <a:p>
            <a:endParaRPr lang="en-US" dirty="0"/>
          </a:p>
        </p:txBody>
      </p:sp>
      <p:sp>
        <p:nvSpPr>
          <p:cNvPr id="4" name="Slide Number Placeholder 3"/>
          <p:cNvSpPr>
            <a:spLocks noGrp="1"/>
          </p:cNvSpPr>
          <p:nvPr>
            <p:ph type="sldNum" sz="quarter" idx="5"/>
          </p:nvPr>
        </p:nvSpPr>
        <p:spPr/>
        <p:txBody>
          <a:bodyPr/>
          <a:lstStyle/>
          <a:p>
            <a:fld id="{B93EB001-C805-A442-8F18-CFCF76154C5F}" type="slidenum">
              <a:rPr lang="en-US" smtClean="0"/>
              <a:t>7</a:t>
            </a:fld>
            <a:endParaRPr lang="en-US" dirty="0"/>
          </a:p>
        </p:txBody>
      </p:sp>
    </p:spTree>
    <p:extLst>
      <p:ext uri="{BB962C8B-B14F-4D97-AF65-F5344CB8AC3E}">
        <p14:creationId xmlns:p14="http://schemas.microsoft.com/office/powerpoint/2010/main" val="24158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14C4-70F0-1FD8-114E-F2090FFD2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FE640-680C-348B-EBDA-67377E784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60391-24BF-973A-6558-DFB79A2A5ABA}"/>
              </a:ext>
            </a:extLst>
          </p:cNvPr>
          <p:cNvSpPr>
            <a:spLocks noGrp="1"/>
          </p:cNvSpPr>
          <p:nvPr>
            <p:ph type="body" idx="1"/>
          </p:nvPr>
        </p:nvSpPr>
        <p:spPr/>
        <p:txBody>
          <a:bodyPr/>
          <a:lstStyle/>
          <a:p>
            <a:pPr>
              <a:lnSpc>
                <a:spcPct val="150000"/>
              </a:lnSpc>
            </a:pPr>
            <a:r>
              <a:rPr lang="en-US" sz="1200" dirty="0"/>
              <a:t>There are a few items to be mindful of when building a PowerPoint presentation. First is overcrowding the slide with too many words, sentences, and paragraphs. </a:t>
            </a:r>
          </a:p>
          <a:p>
            <a:pPr>
              <a:lnSpc>
                <a:spcPct val="150000"/>
              </a:lnSpc>
            </a:pPr>
            <a:r>
              <a:rPr lang="en-US" sz="1200" dirty="0"/>
              <a:t>The PowerPoint should be thought of as a prop used by the presenter and not the presentation itself. This is a visual aid that guides the audience through the thought process and the message that we are delivering to them.  When we overcrowd the slide, the audience spends more time trying to read and decipher what has been displayed rather than listening to the information we're trying to deliver. </a:t>
            </a:r>
          </a:p>
          <a:p>
            <a:pPr>
              <a:lnSpc>
                <a:spcPct val="150000"/>
              </a:lnSpc>
            </a:pPr>
            <a:r>
              <a:rPr lang="en-US" sz="1200" dirty="0"/>
              <a:t>Likewise with bullet points, they should be kept to just a handful of words and not a word for word verbatim of your speaking points.</a:t>
            </a:r>
          </a:p>
          <a:p>
            <a:pPr>
              <a:lnSpc>
                <a:spcPct val="150000"/>
              </a:lnSpc>
            </a:pPr>
            <a:endParaRPr lang="en-US" sz="1200" dirty="0"/>
          </a:p>
          <a:p>
            <a:endParaRPr lang="en-US" dirty="0"/>
          </a:p>
        </p:txBody>
      </p:sp>
      <p:sp>
        <p:nvSpPr>
          <p:cNvPr id="4" name="Slide Number Placeholder 3">
            <a:extLst>
              <a:ext uri="{FF2B5EF4-FFF2-40B4-BE49-F238E27FC236}">
                <a16:creationId xmlns:a16="http://schemas.microsoft.com/office/drawing/2014/main" id="{91E25859-F1B4-FC4F-1E9F-FC09C845C304}"/>
              </a:ext>
            </a:extLst>
          </p:cNvPr>
          <p:cNvSpPr>
            <a:spLocks noGrp="1"/>
          </p:cNvSpPr>
          <p:nvPr>
            <p:ph type="sldNum" sz="quarter" idx="5"/>
          </p:nvPr>
        </p:nvSpPr>
        <p:spPr/>
        <p:txBody>
          <a:bodyPr/>
          <a:lstStyle/>
          <a:p>
            <a:fld id="{B93EB001-C805-A442-8F18-CFCF76154C5F}" type="slidenum">
              <a:rPr lang="en-US" smtClean="0"/>
              <a:t>8</a:t>
            </a:fld>
            <a:endParaRPr lang="en-US" dirty="0"/>
          </a:p>
        </p:txBody>
      </p:sp>
    </p:spTree>
    <p:extLst>
      <p:ext uri="{BB962C8B-B14F-4D97-AF65-F5344CB8AC3E}">
        <p14:creationId xmlns:p14="http://schemas.microsoft.com/office/powerpoint/2010/main" val="163470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10B6-3E20-E672-1607-056C02644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3ADE5-68B2-9FC9-40FD-65C4E3DA2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F295E-21D7-3D21-C367-DE3AEBEE0FB5}"/>
              </a:ext>
            </a:extLst>
          </p:cNvPr>
          <p:cNvSpPr>
            <a:spLocks noGrp="1"/>
          </p:cNvSpPr>
          <p:nvPr>
            <p:ph type="body" idx="1"/>
          </p:nvPr>
        </p:nvSpPr>
        <p:spPr/>
        <p:txBody>
          <a:bodyPr/>
          <a:lstStyle/>
          <a:p>
            <a:pPr>
              <a:lnSpc>
                <a:spcPct val="150000"/>
              </a:lnSpc>
            </a:pPr>
            <a:r>
              <a:rPr lang="en-US" sz="1200" dirty="0"/>
              <a:t>There are a few items to be mindful of when building a PowerPoint presentation. First is overcrowding the slide with too many words, sentences, and paragraphs. </a:t>
            </a:r>
          </a:p>
          <a:p>
            <a:pPr>
              <a:lnSpc>
                <a:spcPct val="150000"/>
              </a:lnSpc>
            </a:pPr>
            <a:r>
              <a:rPr lang="en-US" sz="1200" dirty="0"/>
              <a:t>The PowerPoint should be thought of as a prop used by the presenter and not the presentation itself. This is a visual aid that guides the audience through the thought process and the message that we are delivering to them.  When we overcrowd the slide, the audience spends more time trying to read and decipher what has been displayed rather than listening to the information we're trying to deliver. </a:t>
            </a:r>
          </a:p>
          <a:p>
            <a:pPr>
              <a:lnSpc>
                <a:spcPct val="150000"/>
              </a:lnSpc>
            </a:pPr>
            <a:r>
              <a:rPr lang="en-US" sz="1200" dirty="0"/>
              <a:t>Likewise with bullet points, they should be kept to just a handful of words and not a word for word verbatim of your speaking points.</a:t>
            </a:r>
          </a:p>
          <a:p>
            <a:pPr>
              <a:lnSpc>
                <a:spcPct val="150000"/>
              </a:lnSpc>
            </a:pPr>
            <a:endParaRPr lang="en-US" sz="1200" dirty="0"/>
          </a:p>
          <a:p>
            <a:endParaRPr lang="en-US" dirty="0"/>
          </a:p>
        </p:txBody>
      </p:sp>
      <p:sp>
        <p:nvSpPr>
          <p:cNvPr id="4" name="Slide Number Placeholder 3">
            <a:extLst>
              <a:ext uri="{FF2B5EF4-FFF2-40B4-BE49-F238E27FC236}">
                <a16:creationId xmlns:a16="http://schemas.microsoft.com/office/drawing/2014/main" id="{4EBED216-A85B-7F16-0F7B-D2757FD16298}"/>
              </a:ext>
            </a:extLst>
          </p:cNvPr>
          <p:cNvSpPr>
            <a:spLocks noGrp="1"/>
          </p:cNvSpPr>
          <p:nvPr>
            <p:ph type="sldNum" sz="quarter" idx="5"/>
          </p:nvPr>
        </p:nvSpPr>
        <p:spPr/>
        <p:txBody>
          <a:bodyPr/>
          <a:lstStyle/>
          <a:p>
            <a:fld id="{B93EB001-C805-A442-8F18-CFCF76154C5F}" type="slidenum">
              <a:rPr lang="en-US" smtClean="0"/>
              <a:t>9</a:t>
            </a:fld>
            <a:endParaRPr lang="en-US" dirty="0"/>
          </a:p>
        </p:txBody>
      </p:sp>
    </p:spTree>
    <p:extLst>
      <p:ext uri="{BB962C8B-B14F-4D97-AF65-F5344CB8AC3E}">
        <p14:creationId xmlns:p14="http://schemas.microsoft.com/office/powerpoint/2010/main" val="259723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key when it comes to our efforts in bringing consistency across the board, is the font type, color, size and spacing that we use. There is a rainbow of color and style options available to us when it comes to font. In our research we have found that the white font on the dark blue background delivers the clearest image. It's easy to read, easy on the eyes, and clarity is not affected when been viewed either on a computer screen or a 50-foot projection. </a:t>
            </a:r>
          </a:p>
          <a:p>
            <a:endParaRPr lang="en-US" dirty="0"/>
          </a:p>
          <a:p>
            <a:r>
              <a:rPr lang="en-US" dirty="0"/>
              <a:t>We also established the aerial font type because of the visual clarity it offers. For ease of use, this template has the font style size and spacing built into it. However, if you are building a slide using a blank page, this is how your text should look.</a:t>
            </a:r>
          </a:p>
          <a:p>
            <a:endParaRPr lang="en-US" dirty="0"/>
          </a:p>
          <a:p>
            <a:r>
              <a:rPr lang="en-US" dirty="0"/>
              <a:t>Slide heading or title aerial black as the font size 36.</a:t>
            </a:r>
          </a:p>
          <a:p>
            <a:endParaRPr lang="en-US" dirty="0"/>
          </a:p>
          <a:p>
            <a:r>
              <a:rPr lang="en-US" dirty="0"/>
              <a:t>When we step down to the main body of our content aerial font size 28 bold and line spacing set to 1 ½.</a:t>
            </a:r>
          </a:p>
          <a:p>
            <a:endParaRPr lang="en-US" dirty="0"/>
          </a:p>
          <a:p>
            <a:r>
              <a:rPr lang="en-US" dirty="0"/>
              <a:t>This is the same for the first level bullets points. If your presentation has second and third level bullet points, it drops to a size 24 font bold and single line spacing.</a:t>
            </a:r>
          </a:p>
        </p:txBody>
      </p:sp>
      <p:sp>
        <p:nvSpPr>
          <p:cNvPr id="4" name="Slide Number Placeholder 3"/>
          <p:cNvSpPr>
            <a:spLocks noGrp="1"/>
          </p:cNvSpPr>
          <p:nvPr>
            <p:ph type="sldNum" sz="quarter" idx="5"/>
          </p:nvPr>
        </p:nvSpPr>
        <p:spPr/>
        <p:txBody>
          <a:bodyPr/>
          <a:lstStyle/>
          <a:p>
            <a:fld id="{B93EB001-C805-A442-8F18-CFCF76154C5F}" type="slidenum">
              <a:rPr lang="en-US" smtClean="0"/>
              <a:t>10</a:t>
            </a:fld>
            <a:endParaRPr lang="en-US" dirty="0"/>
          </a:p>
        </p:txBody>
      </p:sp>
    </p:spTree>
    <p:extLst>
      <p:ext uri="{BB962C8B-B14F-4D97-AF65-F5344CB8AC3E}">
        <p14:creationId xmlns:p14="http://schemas.microsoft.com/office/powerpoint/2010/main" val="1631823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pic>
        <p:nvPicPr>
          <p:cNvPr id="2" name="Graphic 1">
            <a:extLst>
              <a:ext uri="{FF2B5EF4-FFF2-40B4-BE49-F238E27FC236}">
                <a16:creationId xmlns:a16="http://schemas.microsoft.com/office/drawing/2014/main" id="{95490276-F6B1-00D1-0933-36517B5AF0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103370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3" name="Picture 2" descr="A close up of a sign&#10;&#10;Description automatically generated">
            <a:extLst>
              <a:ext uri="{FF2B5EF4-FFF2-40B4-BE49-F238E27FC236}">
                <a16:creationId xmlns:a16="http://schemas.microsoft.com/office/drawing/2014/main" id="{3B059614-F977-440D-6D29-7F5C514C13A5}"/>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429174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2" name="Picture 1" descr="A close up of a sign&#10;&#10;Description automatically generated">
            <a:extLst>
              <a:ext uri="{FF2B5EF4-FFF2-40B4-BE49-F238E27FC236}">
                <a16:creationId xmlns:a16="http://schemas.microsoft.com/office/drawing/2014/main" id="{1E4144C1-C781-03D2-724F-C5E40633C861}"/>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85125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latin typeface="+mn-lt"/>
              </a:defRPr>
            </a:lvl2pPr>
            <a:lvl3pPr marL="628650" indent="-280988">
              <a:lnSpc>
                <a:spcPct val="110000"/>
              </a:lnSpc>
              <a:buFont typeface="Arial" panose="020B0604020202020204" pitchFamily="34" charset="0"/>
              <a:buChar char="•"/>
              <a:defRPr sz="2800" b="1">
                <a:solidFill>
                  <a:schemeClr val="bg1"/>
                </a:solidFill>
                <a:latin typeface="+mn-lt"/>
              </a:defRPr>
            </a:lvl3pPr>
            <a:lvl4pPr marL="920750" indent="-233363">
              <a:lnSpc>
                <a:spcPct val="110000"/>
              </a:lnSpc>
              <a:buFont typeface="Arial" panose="020B0604020202020204" pitchFamily="34" charset="0"/>
              <a:buChar char="•"/>
              <a:defRPr sz="2400" b="1">
                <a:solidFill>
                  <a:schemeClr val="bg1"/>
                </a:solidFill>
                <a:latin typeface="+mn-lt"/>
              </a:defRPr>
            </a:lvl4pPr>
            <a:lvl5pPr marL="1377950" indent="-457200">
              <a:lnSpc>
                <a:spcPct val="110000"/>
              </a:lnSpc>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800" b="1">
                <a:solidFill>
                  <a:schemeClr val="bg1"/>
                </a:solidFill>
                <a:latin typeface="+mn-lt"/>
              </a:defRPr>
            </a:lvl1pPr>
            <a:lvl2pPr>
              <a:lnSpc>
                <a:spcPct val="110000"/>
              </a:lnSpc>
              <a:defRPr sz="2800" b="1">
                <a:solidFill>
                  <a:schemeClr val="bg1"/>
                </a:solidFill>
                <a:latin typeface="+mn-lt"/>
              </a:defRPr>
            </a:lvl2pPr>
            <a:lvl3pPr marL="804862" indent="-457200">
              <a:lnSpc>
                <a:spcPct val="110000"/>
              </a:lnSpc>
              <a:buFont typeface="Arial" panose="020B0604020202020204" pitchFamily="34" charset="0"/>
              <a:buChar char="•"/>
              <a:defRPr sz="2800" b="1">
                <a:solidFill>
                  <a:schemeClr val="bg1"/>
                </a:solidFill>
                <a:latin typeface="+mn-lt"/>
              </a:defRPr>
            </a:lvl3pPr>
            <a:lvl4pPr marL="1030287" indent="-342900">
              <a:lnSpc>
                <a:spcPct val="110000"/>
              </a:lnSpc>
              <a:buFont typeface="Arial" panose="020B0604020202020204" pitchFamily="34" charset="0"/>
              <a:buChar char="•"/>
              <a:defRPr sz="2400" b="1">
                <a:solidFill>
                  <a:schemeClr val="bg1"/>
                </a:solidFill>
                <a:latin typeface="+mn-lt"/>
              </a:defRPr>
            </a:lvl4pPr>
            <a:lvl5pPr marL="1263650" indent="-342900">
              <a:lnSpc>
                <a:spcPct val="110000"/>
              </a:lnSpc>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540D5480-C697-42C6-EA16-81A9B1908358}"/>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19435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hasCustomPrompt="1"/>
          </p:nvPr>
        </p:nvSpPr>
        <p:spPr/>
        <p:txBody>
          <a:bodyPr/>
          <a:lstStyle>
            <a:lvl1pPr>
              <a:lnSpc>
                <a:spcPct val="100000"/>
              </a:lnSpc>
              <a:defRPr sz="36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1" y="1600200"/>
            <a:ext cx="5182611" cy="4435475"/>
          </a:xfrm>
        </p:spPr>
        <p:txBody>
          <a:bodyPr/>
          <a:lstStyle>
            <a:lvl1pPr>
              <a:defRPr sz="2800" b="1">
                <a:solidFill>
                  <a:schemeClr val="bg1"/>
                </a:solidFill>
                <a:latin typeface="+mn-lt"/>
              </a:defRPr>
            </a:lvl1pPr>
            <a:lvl2pPr>
              <a:defRPr sz="2800" b="1">
                <a:solidFill>
                  <a:schemeClr val="bg1"/>
                </a:solidFill>
                <a:latin typeface="+mn-lt"/>
              </a:defRPr>
            </a:lvl2pPr>
            <a:lvl3pPr marL="628650" indent="-280988">
              <a:buFont typeface="Arial" panose="020B0604020202020204" pitchFamily="34" charset="0"/>
              <a:buChar char="•"/>
              <a:defRPr sz="2800" b="1">
                <a:solidFill>
                  <a:schemeClr val="bg1"/>
                </a:solidFill>
                <a:latin typeface="+mn-lt"/>
              </a:defRPr>
            </a:lvl3pPr>
            <a:lvl4pPr marL="920750" indent="-233363">
              <a:buFont typeface="Arial" panose="020B0604020202020204" pitchFamily="34" charset="0"/>
              <a:buChar char="•"/>
              <a:defRPr sz="2400" b="1">
                <a:solidFill>
                  <a:schemeClr val="bg1"/>
                </a:solidFill>
                <a:latin typeface="+mn-lt"/>
              </a:defRPr>
            </a:lvl4pPr>
            <a:lvl5pPr marL="1377950" indent="-457200">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close up of a sign&#10;&#10;Description automatically generated">
            <a:extLst>
              <a:ext uri="{FF2B5EF4-FFF2-40B4-BE49-F238E27FC236}">
                <a16:creationId xmlns:a16="http://schemas.microsoft.com/office/drawing/2014/main" id="{01BE69ED-1E35-C122-B38F-3E2C61A6A2AD}"/>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8219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_Y">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hasCustomPrompt="1"/>
          </p:nvPr>
        </p:nvSpPr>
        <p:spPr>
          <a:xfrm>
            <a:off x="423070" y="1600200"/>
            <a:ext cx="4892642" cy="3647661"/>
          </a:xfrm>
        </p:spPr>
        <p:txBody>
          <a:bodyPr anchor="ctr" anchorCtr="0"/>
          <a:lstStyle>
            <a:lvl1pPr>
              <a:lnSpc>
                <a:spcPct val="100000"/>
              </a:lnSpc>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05595429"/>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EB5325EA-36EC-291A-7B88-C55C2F50A103}"/>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2F6B3911-203C-DED2-BBAD-93153C0E2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229371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89DD77CF-2475-DA48-FC8A-0A07E669E073}"/>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BA09523F-EF98-ECE5-D3F1-8FCC7154DF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6792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3CFD6387-B13A-CC57-EE91-5C08597044F7}"/>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A1B674CC-9246-9A29-016A-9888AAAAF7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7580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3776B1AD-0C07-F203-2D14-4A8F5A8133FA}"/>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2405BF29-A110-461E-9564-F2A30951D2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43305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AECB9E51-6082-5692-0597-9EAF8BAFFCE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0B4EDF7B-E031-4953-4354-F5F5FD5AF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4374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hasCustomPrompt="1"/>
          </p:nvPr>
        </p:nvSpPr>
        <p:spPr>
          <a:xfrm>
            <a:off x="1169670" y="2554605"/>
            <a:ext cx="10717530" cy="2555875"/>
          </a:xfrm>
        </p:spPr>
        <p:txBody>
          <a:bodyPr anchor="t" anchorCtr="0"/>
          <a:lstStyle>
            <a:lvl1pPr algn="l">
              <a:lnSpc>
                <a:spcPct val="100000"/>
              </a:lnSpc>
              <a:defRPr sz="48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1169670" y="511048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pic>
        <p:nvPicPr>
          <p:cNvPr id="3" name="Graphic 2">
            <a:extLst>
              <a:ext uri="{FF2B5EF4-FFF2-40B4-BE49-F238E27FC236}">
                <a16:creationId xmlns:a16="http://schemas.microsoft.com/office/drawing/2014/main" id="{B3211F48-BBE6-85A6-F12A-92B4BF283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148263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45C002F2-1CA8-BD91-5F5A-8F6F662670E8}"/>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8AF2A77B-09FD-010D-C3F1-B39D2013CA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63085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DED94A3B-EC28-BD23-5E22-E5895FA40F86}"/>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DB244CBE-5AB7-5D3E-7870-63F3048310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56255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2445128B-3A65-E941-7556-3C87761145F0}"/>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C1FE739D-6C31-F218-9F54-14997DF31F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50282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AD6D03AE-DED5-1BF8-1E17-50F13EAA3EE8}"/>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56A32941-A1BA-E50B-F475-9EF180867A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199227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6096000" y="1600200"/>
            <a:ext cx="566896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D8A8EB13-8EA4-B805-1E81-F28BCDFB6BCF}"/>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D37EF241-F0B3-2A7F-297E-27D1AF0816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5" name="Graphic 4">
            <a:extLst>
              <a:ext uri="{FF2B5EF4-FFF2-40B4-BE49-F238E27FC236}">
                <a16:creationId xmlns:a16="http://schemas.microsoft.com/office/drawing/2014/main" id="{F995D77D-6071-93B1-C408-1F00415C02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350862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62915017"/>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4514501"/>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838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28FA75DF-F11E-4F4C-A0FE-DD668F1FF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82184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213353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hasCustomPrompt="1"/>
          </p:nvPr>
        </p:nvSpPr>
        <p:spPr>
          <a:xfrm>
            <a:off x="423862" y="2473325"/>
            <a:ext cx="5542598" cy="1904365"/>
          </a:xfrm>
        </p:spPr>
        <p:txBody>
          <a:bodyPr anchor="ctr" anchorCtr="0"/>
          <a:lstStyle>
            <a:lvl1pPr>
              <a:lnSpc>
                <a:spcPct val="100000"/>
              </a:lnSpc>
              <a:defRPr sz="4800">
                <a:solidFill>
                  <a:schemeClr val="bg1"/>
                </a:solidFill>
              </a:defRPr>
            </a:lvl1pPr>
          </a:lstStyle>
          <a:p>
            <a:r>
              <a:rPr lang="en-US" dirty="0"/>
              <a:t>Click To Edit Master Title Style</a:t>
            </a:r>
          </a:p>
        </p:txBody>
      </p:sp>
      <p:pic>
        <p:nvPicPr>
          <p:cNvPr id="10" name="Graphic 9">
            <a:extLst>
              <a:ext uri="{FF2B5EF4-FFF2-40B4-BE49-F238E27FC236}">
                <a16:creationId xmlns:a16="http://schemas.microsoft.com/office/drawing/2014/main" id="{FABD1690-48C1-094D-914B-23FF5BD0CD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pic>
        <p:nvPicPr>
          <p:cNvPr id="2" name="Graphic 1">
            <a:extLst>
              <a:ext uri="{FF2B5EF4-FFF2-40B4-BE49-F238E27FC236}">
                <a16:creationId xmlns:a16="http://schemas.microsoft.com/office/drawing/2014/main" id="{2EE0276F-0B8E-B3E9-B0A1-CB4A311698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2242118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3366428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FABD1690-48C1-094D-914B-23FF5BD0C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spTree>
    <p:extLst>
      <p:ext uri="{BB962C8B-B14F-4D97-AF65-F5344CB8AC3E}">
        <p14:creationId xmlns:p14="http://schemas.microsoft.com/office/powerpoint/2010/main" val="3725435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15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864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3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926940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572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366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9347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9952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8FA75DF-F11E-4F4C-A0FE-DD668F1FF5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3" name="Title 1">
            <a:extLst>
              <a:ext uri="{FF2B5EF4-FFF2-40B4-BE49-F238E27FC236}">
                <a16:creationId xmlns:a16="http://schemas.microsoft.com/office/drawing/2014/main" id="{38555394-B27C-0CD3-3AA9-5916B19D6846}"/>
              </a:ext>
            </a:extLst>
          </p:cNvPr>
          <p:cNvSpPr>
            <a:spLocks noGrp="1"/>
          </p:cNvSpPr>
          <p:nvPr>
            <p:ph type="ctrTitle" hasCustomPrompt="1"/>
          </p:nvPr>
        </p:nvSpPr>
        <p:spPr>
          <a:xfrm>
            <a:off x="3861435" y="2151062"/>
            <a:ext cx="4469130" cy="2555875"/>
          </a:xfrm>
        </p:spPr>
        <p:txBody>
          <a:bodyPr anchor="t" anchorCtr="0"/>
          <a:lstStyle>
            <a:lvl1pPr algn="l">
              <a:lnSpc>
                <a:spcPct val="100000"/>
              </a:lnSpc>
              <a:defRPr sz="4800">
                <a:solidFill>
                  <a:schemeClr val="bg1"/>
                </a:solidFill>
              </a:defRPr>
            </a:lvl1pPr>
          </a:lstStyle>
          <a:p>
            <a:r>
              <a:rPr lang="en-US" dirty="0"/>
              <a:t>Thank You!</a:t>
            </a:r>
            <a:br>
              <a:rPr lang="en-US" dirty="0"/>
            </a:br>
            <a:br>
              <a:rPr lang="en-US" dirty="0"/>
            </a:br>
            <a:r>
              <a:rPr lang="en-US" dirty="0"/>
              <a:t>Vivat Jesus!</a:t>
            </a:r>
          </a:p>
        </p:txBody>
      </p:sp>
    </p:spTree>
    <p:extLst>
      <p:ext uri="{BB962C8B-B14F-4D97-AF65-F5344CB8AC3E}">
        <p14:creationId xmlns:p14="http://schemas.microsoft.com/office/powerpoint/2010/main" val="2569991890"/>
      </p:ext>
    </p:extLst>
  </p:cSld>
  <p:clrMapOvr>
    <a:masterClrMapping/>
  </p:clrMapOvr>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27965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883861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991399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34661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46801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3127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703930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888541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2945733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74127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hasCustomPrompt="1"/>
          </p:nvPr>
        </p:nvSpPr>
        <p:spPr>
          <a:xfrm>
            <a:off x="423864" y="457200"/>
            <a:ext cx="8507412" cy="1143000"/>
          </a:xfrm>
        </p:spPr>
        <p:txBody>
          <a:bodyPr/>
          <a:lstStyle>
            <a:lvl1pPr>
              <a:lnSpc>
                <a:spcPct val="100000"/>
              </a:lnSpc>
              <a:defRPr sz="360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800" b="1">
                <a:solidFill>
                  <a:schemeClr val="bg1"/>
                </a:solidFill>
                <a:latin typeface="+mn-lt"/>
              </a:defRPr>
            </a:lvl1pPr>
            <a:lvl2pPr>
              <a:defRPr sz="2800" b="1">
                <a:solidFill>
                  <a:schemeClr val="bg1"/>
                </a:solidFill>
              </a:defRPr>
            </a:lvl2pPr>
            <a:lvl3pPr marL="628650" indent="-280988">
              <a:buFont typeface="Arial" panose="020B0604020202020204" pitchFamily="34" charset="0"/>
              <a:buChar char="•"/>
              <a:defRPr sz="2400" b="1">
                <a:solidFill>
                  <a:schemeClr val="bg1"/>
                </a:solidFill>
              </a:defRPr>
            </a:lvl3pPr>
            <a:lvl4pPr marL="920750" indent="-233363">
              <a:buFont typeface="Arial" panose="020B0604020202020204" pitchFamily="34" charset="0"/>
              <a:buChar char="•"/>
              <a:defRPr sz="2400" b="1">
                <a:solidFill>
                  <a:schemeClr val="bg1"/>
                </a:solidFill>
              </a:defRPr>
            </a:lvl4pPr>
            <a:lvl5pPr marL="1377950" indent="-457200">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Picture 3" descr="A close up of a sign&#10;&#10;Description automatically generated">
            <a:extLst>
              <a:ext uri="{FF2B5EF4-FFF2-40B4-BE49-F238E27FC236}">
                <a16:creationId xmlns:a16="http://schemas.microsoft.com/office/drawing/2014/main" id="{41F2A02A-157A-E362-513E-309B393FE0D0}"/>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066579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89908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87421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3738469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47317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827493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010480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933457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96184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2752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a:xfrm>
            <a:off x="423864" y="457200"/>
            <a:ext cx="8507412" cy="1143000"/>
          </a:xfrm>
        </p:spPr>
        <p:txBody>
          <a:bodyPr/>
          <a:lstStyle>
            <a:lvl1pPr>
              <a:lnSpc>
                <a:spcPct val="100000"/>
              </a:lnSpc>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5" name="Picture 4" descr="A close up of a sign&#10;&#10;Description automatically generated">
            <a:extLst>
              <a:ext uri="{FF2B5EF4-FFF2-40B4-BE49-F238E27FC236}">
                <a16:creationId xmlns:a16="http://schemas.microsoft.com/office/drawing/2014/main" id="{8300F726-C3DA-F2EC-66F5-91BCA95177DE}"/>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30181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lnSpc>
                <a:spcPct val="100000"/>
              </a:lnSpc>
              <a:defRPr sz="3600" b="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1" y="1600200"/>
            <a:ext cx="5801447" cy="453888"/>
          </a:xfrm>
        </p:spPr>
        <p:txBody>
          <a:bodyPr/>
          <a:lstStyle>
            <a:lvl1pPr>
              <a:lnSpc>
                <a:spcPct val="110000"/>
              </a:lnSpc>
              <a:defRPr sz="2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8" y="1600200"/>
            <a:ext cx="6003638" cy="453888"/>
          </a:xfrm>
        </p:spPr>
        <p:txBody>
          <a:bodyPr/>
          <a:lstStyle>
            <a:lvl1pPr>
              <a:lnSpc>
                <a:spcPct val="110000"/>
              </a:lnSpc>
              <a:defRPr sz="2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D321DAE2-7DC7-3069-2108-CE282718A64D}"/>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73457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748021"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748021"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859078"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6C8A045F-9B10-0A3A-C389-8BB95F96545D}"/>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88667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2400" b="1">
                <a:solidFill>
                  <a:schemeClr val="bg1"/>
                </a:solidFill>
              </a:defRPr>
            </a:lvl2pPr>
            <a:lvl3pPr>
              <a:lnSpc>
                <a:spcPct val="110000"/>
              </a:lnSpc>
              <a:defRPr sz="2400" b="1">
                <a:solidFill>
                  <a:schemeClr val="bg1"/>
                </a:solidFill>
              </a:defRPr>
            </a:lvl3pPr>
            <a:lvl4pPr>
              <a:lnSpc>
                <a:spcPct val="110000"/>
              </a:lnSpc>
              <a:defRPr sz="2000" b="1">
                <a:solidFill>
                  <a:schemeClr val="bg1"/>
                </a:solidFill>
              </a:defRPr>
            </a:lvl4pPr>
            <a:lvl5pPr>
              <a:lnSpc>
                <a:spcPct val="110000"/>
              </a:lnSpc>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1E591E26-CF5F-B2AF-0CA1-9AF5E6E9AD27}"/>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9091153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r>
              <a:rPr lang="en-US"/>
              <a:t>PowerPoint template guidelines and examples</a:t>
            </a:r>
            <a:endParaRPr lang="en-US" dirty="0"/>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243090499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717" r:id="rId27"/>
    <p:sldLayoutId id="2147483718" r:id="rId28"/>
    <p:sldLayoutId id="2147483689" r:id="rId29"/>
    <p:sldLayoutId id="2147483660" r:id="rId30"/>
    <p:sldLayoutId id="2147483691" r:id="rId31"/>
    <p:sldLayoutId id="2147483683" r:id="rId32"/>
    <p:sldLayoutId id="2147483662" r:id="rId33"/>
    <p:sldLayoutId id="2147483663" r:id="rId34"/>
    <p:sldLayoutId id="2147483684" r:id="rId35"/>
    <p:sldLayoutId id="2147483688" r:id="rId36"/>
    <p:sldLayoutId id="2147483657" r:id="rId37"/>
    <p:sldLayoutId id="2147483687" r:id="rId38"/>
    <p:sldLayoutId id="2147483651" r:id="rId39"/>
    <p:sldLayoutId id="2147483664" r:id="rId40"/>
    <p:sldLayoutId id="2147483665" r:id="rId41"/>
    <p:sldLayoutId id="2147483666" r:id="rId42"/>
    <p:sldLayoutId id="2147483667" r:id="rId43"/>
    <p:sldLayoutId id="2147483668" r:id="rId44"/>
    <p:sldLayoutId id="2147483669" r:id="rId45"/>
    <p:sldLayoutId id="2147483670" r:id="rId46"/>
    <p:sldLayoutId id="2147483671" r:id="rId47"/>
    <p:sldLayoutId id="2147483672" r:id="rId48"/>
    <p:sldLayoutId id="2147483673" r:id="rId49"/>
    <p:sldLayoutId id="2147483674" r:id="rId50"/>
    <p:sldLayoutId id="2147483675" r:id="rId51"/>
    <p:sldLayoutId id="2147483676" r:id="rId52"/>
    <p:sldLayoutId id="2147483677" r:id="rId53"/>
    <p:sldLayoutId id="2147483678" r:id="rId54"/>
    <p:sldLayoutId id="2147483679" r:id="rId55"/>
    <p:sldLayoutId id="2147483680" r:id="rId56"/>
    <p:sldLayoutId id="2147483681" r:id="rId57"/>
    <p:sldLayoutId id="2147483682" r:id="rId58"/>
  </p:sldLayoutIdLst>
  <p:hf sldNum="0" hd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800" b="1"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800" b="1" kern="1200">
          <a:solidFill>
            <a:schemeClr val="tx2"/>
          </a:solidFill>
          <a:latin typeface="+mn-lt"/>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100000"/>
        <a:buFont typeface="Arial" panose="020B0604020202020204" pitchFamily="34" charset="0"/>
        <a:buChar char="•"/>
        <a:tabLst/>
        <a:defRPr sz="2800" b="1" kern="1200">
          <a:solidFill>
            <a:schemeClr val="tx2"/>
          </a:solidFill>
          <a:latin typeface="+mn-lt"/>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1" kern="1200">
          <a:solidFill>
            <a:schemeClr val="tx2"/>
          </a:solidFill>
          <a:latin typeface="+mn-lt"/>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2160" userDrawn="1">
          <p15:clr>
            <a:srgbClr val="F26B43"/>
          </p15:clr>
        </p15:guide>
        <p15:guide id="16" pos="3840" userDrawn="1">
          <p15:clr>
            <a:srgbClr val="F26B43"/>
          </p15:clr>
        </p15:guide>
        <p15:guide id="17" orient="horz" pos="288" userDrawn="1">
          <p15:clr>
            <a:srgbClr val="F26B43"/>
          </p15:clr>
        </p15:guide>
        <p15:guide id="18" orient="horz" pos="1008" userDrawn="1">
          <p15:clr>
            <a:srgbClr val="F26B43"/>
          </p15:clr>
        </p15:guide>
        <p15:guide id="19" pos="267" userDrawn="1">
          <p15:clr>
            <a:srgbClr val="F26B43"/>
          </p15:clr>
        </p15:guide>
        <p15:guide id="20" orient="horz" pos="4008" userDrawn="1">
          <p15:clr>
            <a:srgbClr val="F26B43"/>
          </p15:clr>
        </p15:guide>
        <p15:guide id="21" pos="7411" userDrawn="1">
          <p15:clr>
            <a:srgbClr val="F26B43"/>
          </p15:clr>
        </p15:guide>
        <p15:guide id="22" pos="5626" userDrawn="1">
          <p15:clr>
            <a:srgbClr val="F26B43"/>
          </p15:clr>
        </p15:guide>
        <p15:guide id="23" pos="2053" userDrawn="1">
          <p15:clr>
            <a:srgbClr val="F26B43"/>
          </p15:clr>
        </p15:guide>
        <p15:guide id="24" orient="horz" pos="1558" userDrawn="1">
          <p15:clr>
            <a:srgbClr val="F26B43"/>
          </p15:clr>
        </p15:guide>
        <p15:guide id="25" orient="horz" pos="3802" userDrawn="1">
          <p15:clr>
            <a:srgbClr val="F26B43"/>
          </p15:clr>
        </p15:guide>
        <p15:guide id="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ogo&#10;&#10;AI-generated content may be incorrect.">
            <a:extLst>
              <a:ext uri="{FF2B5EF4-FFF2-40B4-BE49-F238E27FC236}">
                <a16:creationId xmlns:a16="http://schemas.microsoft.com/office/drawing/2014/main" id="{86882E08-F460-E59D-DC48-A73FD5A665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247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3338B2-37B8-B94F-96E9-AE5A3AC984D5}"/>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
        <p:nvSpPr>
          <p:cNvPr id="11" name="Text Placeholder 2">
            <a:extLst>
              <a:ext uri="{FF2B5EF4-FFF2-40B4-BE49-F238E27FC236}">
                <a16:creationId xmlns:a16="http://schemas.microsoft.com/office/drawing/2014/main" id="{D2F9DF75-0AC7-8845-BCF3-3FCB57AEC743}"/>
              </a:ext>
            </a:extLst>
          </p:cNvPr>
          <p:cNvSpPr txBox="1">
            <a:spLocks/>
          </p:cNvSpPr>
          <p:nvPr/>
        </p:nvSpPr>
        <p:spPr>
          <a:xfrm>
            <a:off x="7248939" y="2473325"/>
            <a:ext cx="5632450" cy="4480560"/>
          </a:xfrm>
          <a:prstGeom prst="rect">
            <a:avLst/>
          </a:prstGeom>
        </p:spPr>
        <p:txBody>
          <a:bodyPr vert="horz" lIns="0" tIns="0" rIns="182880" bIns="0" rtlCol="0">
            <a:noAutofit/>
          </a:bodyPr>
          <a:lstStyle>
            <a:lvl1pPr marL="0" indent="0" algn="l" defTabSz="914400" rtl="0" eaLnBrk="1" latinLnBrk="0" hangingPunct="1">
              <a:lnSpc>
                <a:spcPct val="90000"/>
              </a:lnSpc>
              <a:spcBef>
                <a:spcPts val="1000"/>
              </a:spcBef>
              <a:spcAft>
                <a:spcPts val="800"/>
              </a:spcAft>
              <a:buFont typeface="Arial" panose="020B0604020202020204" pitchFamily="34" charset="0"/>
              <a:buNone/>
              <a:defRPr sz="3200" b="0" i="0" kern="1200">
                <a:solidFill>
                  <a:schemeClr val="tx2"/>
                </a:solidFill>
                <a:latin typeface="Arial" panose="020B0604020202020204" pitchFamily="34" charset="0"/>
                <a:ea typeface="+mn-ea"/>
                <a:cs typeface="Arial" panose="020B0604020202020204" pitchFamily="34" charset="0"/>
              </a:defRPr>
            </a:lvl1pPr>
            <a:lvl2pPr marL="6350" indent="0" algn="l" defTabSz="914400" rtl="0" eaLnBrk="1" latinLnBrk="0" hangingPunct="1">
              <a:lnSpc>
                <a:spcPct val="90000"/>
              </a:lnSpc>
              <a:spcBef>
                <a:spcPts val="500"/>
              </a:spcBef>
              <a:spcAft>
                <a:spcPts val="800"/>
              </a:spcAft>
              <a:buFont typeface="Arial" panose="020B0604020202020204" pitchFamily="34" charset="0"/>
              <a:buNone/>
              <a:tabLst/>
              <a:defRPr sz="2400" b="1" i="0" kern="1200">
                <a:solidFill>
                  <a:schemeClr val="accent1"/>
                </a:solidFill>
                <a:latin typeface="Arial" panose="020B0604020202020204" pitchFamily="34" charset="0"/>
                <a:ea typeface="+mn-ea"/>
                <a:cs typeface="Arial" panose="020B0604020202020204" pitchFamily="34" charset="0"/>
              </a:defRPr>
            </a:lvl2pPr>
            <a:lvl3pPr marL="6350" indent="0" algn="l" defTabSz="914400" rtl="0" eaLnBrk="1" latinLnBrk="0" hangingPunct="1">
              <a:lnSpc>
                <a:spcPct val="90000"/>
              </a:lnSpc>
              <a:spcBef>
                <a:spcPts val="500"/>
              </a:spcBef>
              <a:spcAft>
                <a:spcPts val="800"/>
              </a:spcAft>
              <a:buFont typeface="Arial" panose="020B0604020202020204" pitchFamily="34" charset="0"/>
              <a:buNone/>
              <a:tabLst/>
              <a:defRPr sz="2400" kern="1200">
                <a:solidFill>
                  <a:schemeClr val="tx2"/>
                </a:solidFill>
                <a:latin typeface="Arial" panose="020B0604020202020204" pitchFamily="34" charset="0"/>
                <a:ea typeface="+mn-ea"/>
                <a:cs typeface="Arial" panose="020B0604020202020204" pitchFamily="34" charset="0"/>
              </a:defRPr>
            </a:lvl3pPr>
            <a:lvl4pPr marL="4762" indent="0" algn="l" defTabSz="914400" rtl="0" eaLnBrk="1" latinLnBrk="0" hangingPunct="1">
              <a:lnSpc>
                <a:spcPct val="100000"/>
              </a:lnSpc>
              <a:spcBef>
                <a:spcPts val="500"/>
              </a:spcBef>
              <a:spcAft>
                <a:spcPts val="800"/>
              </a:spcAft>
              <a:buFont typeface="Arial" panose="020B0604020202020204" pitchFamily="34" charset="0"/>
              <a:buNone/>
              <a:tabLst/>
              <a:defRPr sz="1800" kern="1200">
                <a:solidFill>
                  <a:schemeClr val="tx2"/>
                </a:solidFill>
                <a:latin typeface="Arial" panose="020B0604020202020204" pitchFamily="34" charset="0"/>
                <a:ea typeface="+mn-ea"/>
                <a:cs typeface="Arial" panose="020B0604020202020204" pitchFamily="34" charset="0"/>
              </a:defRPr>
            </a:lvl4pPr>
            <a:lvl5pPr marL="292100" indent="-285750" algn="l" defTabSz="914400" rtl="0" eaLnBrk="1" latinLnBrk="0" hangingPunct="1">
              <a:lnSpc>
                <a:spcPct val="100000"/>
              </a:lnSpc>
              <a:spcBef>
                <a:spcPts val="500"/>
              </a:spcBef>
              <a:spcAft>
                <a:spcPts val="800"/>
              </a:spcAft>
              <a:buClr>
                <a:schemeClr val="tx2"/>
              </a:buClr>
              <a:buFont typeface="Arial" panose="020B0604020202020204" pitchFamily="34" charset="0"/>
              <a:buChar char="•"/>
              <a:tabLst/>
              <a:defRPr sz="1800" kern="1200">
                <a:solidFill>
                  <a:schemeClr val="tx2"/>
                </a:solidFill>
                <a:latin typeface="Arial" panose="020B0604020202020204" pitchFamily="34" charset="0"/>
                <a:ea typeface="+mn-ea"/>
                <a:cs typeface="Arial" panose="020B0604020202020204" pitchFamily="34" charset="0"/>
              </a:defRPr>
            </a:lvl5pPr>
            <a:lvl6pPr marL="290513" indent="-284163" algn="l" defTabSz="914400" rtl="0" eaLnBrk="1" latinLnBrk="0" hangingPunct="1">
              <a:lnSpc>
                <a:spcPct val="100000"/>
              </a:lnSpc>
              <a:spcBef>
                <a:spcPts val="500"/>
              </a:spcBef>
              <a:buClr>
                <a:schemeClr val="accent1"/>
              </a:buClr>
              <a:buFont typeface="+mj-lt"/>
              <a:buAutoNum type="arabicPeriod"/>
              <a:tabLst/>
              <a:defRPr sz="1800" kern="1200">
                <a:solidFill>
                  <a:schemeClr val="tx2"/>
                </a:solidFill>
                <a:latin typeface="Arial" panose="020B0604020202020204" pitchFamily="34" charset="0"/>
                <a:ea typeface="+mn-ea"/>
                <a:cs typeface="Arial" panose="020B0604020202020204" pitchFamily="34" charset="0"/>
              </a:defRPr>
            </a:lvl6pPr>
            <a:lvl7pPr marL="576263" indent="-233363" algn="l" defTabSz="914400" rtl="0" eaLnBrk="1" latinLnBrk="0" hangingPunct="1">
              <a:lnSpc>
                <a:spcPct val="100000"/>
              </a:lnSpc>
              <a:spcBef>
                <a:spcPts val="0"/>
              </a:spcBef>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Title 1">
            <a:extLst>
              <a:ext uri="{FF2B5EF4-FFF2-40B4-BE49-F238E27FC236}">
                <a16:creationId xmlns:a16="http://schemas.microsoft.com/office/drawing/2014/main" id="{E3471415-5807-8836-2A83-A0D5DC529499}"/>
              </a:ext>
            </a:extLst>
          </p:cNvPr>
          <p:cNvSpPr>
            <a:spLocks noGrp="1"/>
          </p:cNvSpPr>
          <p:nvPr>
            <p:ph type="title"/>
          </p:nvPr>
        </p:nvSpPr>
        <p:spPr>
          <a:xfrm>
            <a:off x="850168" y="876301"/>
            <a:ext cx="10122632" cy="652054"/>
          </a:xfrm>
        </p:spPr>
        <p:txBody>
          <a:bodyPr/>
          <a:lstStyle/>
          <a:p>
            <a:r>
              <a:rPr lang="en-US" dirty="0"/>
              <a:t>Membership Recruiting in the Parish</a:t>
            </a:r>
          </a:p>
        </p:txBody>
      </p:sp>
      <p:pic>
        <p:nvPicPr>
          <p:cNvPr id="20" name="Picture 19">
            <a:extLst>
              <a:ext uri="{FF2B5EF4-FFF2-40B4-BE49-F238E27FC236}">
                <a16:creationId xmlns:a16="http://schemas.microsoft.com/office/drawing/2014/main" id="{84BEFE32-7967-90A3-9D7E-1E921FD3F2F8}"/>
              </a:ext>
            </a:extLst>
          </p:cNvPr>
          <p:cNvPicPr>
            <a:picLocks noChangeAspect="1"/>
          </p:cNvPicPr>
          <p:nvPr/>
        </p:nvPicPr>
        <p:blipFill>
          <a:blip r:embed="rId3"/>
          <a:stretch>
            <a:fillRect/>
          </a:stretch>
        </p:blipFill>
        <p:spPr>
          <a:xfrm>
            <a:off x="1001911" y="1887178"/>
            <a:ext cx="9825083" cy="4330742"/>
          </a:xfrm>
          <a:prstGeom prst="rect">
            <a:avLst/>
          </a:prstGeom>
        </p:spPr>
      </p:pic>
    </p:spTree>
    <p:extLst>
      <p:ext uri="{BB962C8B-B14F-4D97-AF65-F5344CB8AC3E}">
        <p14:creationId xmlns:p14="http://schemas.microsoft.com/office/powerpoint/2010/main" val="415126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DC7CA97-6EE0-D84F-A6E9-03DA279AB5EA}"/>
              </a:ext>
            </a:extLst>
          </p:cNvPr>
          <p:cNvSpPr>
            <a:spLocks noGrp="1"/>
          </p:cNvSpPr>
          <p:nvPr>
            <p:ph type="ctrTitle"/>
          </p:nvPr>
        </p:nvSpPr>
        <p:spPr>
          <a:xfrm>
            <a:off x="3731120" y="2724218"/>
            <a:ext cx="4729759" cy="1409563"/>
          </a:xfrm>
        </p:spPr>
        <p:txBody>
          <a:bodyPr/>
          <a:lstStyle/>
          <a:p>
            <a:pPr algn="ctr"/>
            <a:r>
              <a:rPr lang="en-US" dirty="0">
                <a:solidFill>
                  <a:schemeClr val="bg1"/>
                </a:solidFill>
              </a:rPr>
              <a:t>Thank you!</a:t>
            </a:r>
            <a:br>
              <a:rPr lang="en-US" dirty="0">
                <a:solidFill>
                  <a:schemeClr val="bg1"/>
                </a:solidFill>
              </a:rPr>
            </a:br>
            <a:br>
              <a:rPr lang="en-US" dirty="0">
                <a:solidFill>
                  <a:schemeClr val="bg1"/>
                </a:solidFill>
              </a:rPr>
            </a:br>
            <a:r>
              <a:rPr lang="en-US" dirty="0">
                <a:solidFill>
                  <a:schemeClr val="bg1"/>
                </a:solidFill>
              </a:rPr>
              <a:t>Vivat Jesus!</a:t>
            </a:r>
          </a:p>
        </p:txBody>
      </p:sp>
    </p:spTree>
    <p:extLst>
      <p:ext uri="{BB962C8B-B14F-4D97-AF65-F5344CB8AC3E}">
        <p14:creationId xmlns:p14="http://schemas.microsoft.com/office/powerpoint/2010/main" val="349237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ogo&#10;&#10;AI-generated content may be incorrect.">
            <a:extLst>
              <a:ext uri="{FF2B5EF4-FFF2-40B4-BE49-F238E27FC236}">
                <a16:creationId xmlns:a16="http://schemas.microsoft.com/office/drawing/2014/main" id="{86882E08-F460-E59D-DC48-A73FD5A665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9962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287C-BEE4-654D-BC27-6803D380F4A4}"/>
              </a:ext>
            </a:extLst>
          </p:cNvPr>
          <p:cNvSpPr>
            <a:spLocks noGrp="1"/>
          </p:cNvSpPr>
          <p:nvPr>
            <p:ph type="ctrTitle"/>
          </p:nvPr>
        </p:nvSpPr>
        <p:spPr>
          <a:xfrm>
            <a:off x="2148839" y="2468880"/>
            <a:ext cx="9616123" cy="2555875"/>
          </a:xfrm>
        </p:spPr>
        <p:txBody>
          <a:bodyPr/>
          <a:lstStyle/>
          <a:p>
            <a:r>
              <a:rPr lang="en-US" dirty="0"/>
              <a:t>State Deputy Meeting</a:t>
            </a:r>
            <a:br>
              <a:rPr lang="en-US" dirty="0"/>
            </a:br>
            <a:br>
              <a:rPr lang="en-US" dirty="0"/>
            </a:br>
            <a:r>
              <a:rPr lang="en-US" dirty="0"/>
              <a:t>6/5/2025</a:t>
            </a:r>
            <a:endParaRPr lang="en-US" dirty="0">
              <a:solidFill>
                <a:schemeClr val="bg1"/>
              </a:solidFill>
            </a:endParaRPr>
          </a:p>
        </p:txBody>
      </p:sp>
    </p:spTree>
    <p:extLst>
      <p:ext uri="{BB962C8B-B14F-4D97-AF65-F5344CB8AC3E}">
        <p14:creationId xmlns:p14="http://schemas.microsoft.com/office/powerpoint/2010/main" val="296108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0B1AB-87BE-E140-8AF2-87BDBA56C2D8}"/>
              </a:ext>
            </a:extLst>
          </p:cNvPr>
          <p:cNvSpPr>
            <a:spLocks noGrp="1"/>
          </p:cNvSpPr>
          <p:nvPr>
            <p:ph idx="1"/>
          </p:nvPr>
        </p:nvSpPr>
        <p:spPr>
          <a:xfrm>
            <a:off x="753374" y="943983"/>
            <a:ext cx="7583802" cy="4351338"/>
          </a:xfrm>
        </p:spPr>
        <p:txBody>
          <a:bodyPr/>
          <a:lstStyle/>
          <a:p>
            <a:pPr marL="457200" lvl="1" indent="-457200">
              <a:lnSpc>
                <a:spcPct val="150000"/>
              </a:lnSpc>
              <a:buFont typeface="Arial" panose="020B0604020202020204" pitchFamily="34" charset="0"/>
              <a:buChar char="•"/>
            </a:pPr>
            <a:r>
              <a:rPr lang="en-US" sz="2400" dirty="0"/>
              <a:t>Matthew DiCalogero, LUTCF, CRPC</a:t>
            </a:r>
          </a:p>
          <a:p>
            <a:pPr marL="1085850" lvl="2" indent="-457200">
              <a:lnSpc>
                <a:spcPct val="150000"/>
              </a:lnSpc>
            </a:pPr>
            <a:r>
              <a:rPr lang="en-US" b="1" dirty="0"/>
              <a:t>BA Stonehill College</a:t>
            </a:r>
          </a:p>
          <a:p>
            <a:pPr marL="1085850" lvl="2" indent="-457200">
              <a:lnSpc>
                <a:spcPct val="150000"/>
              </a:lnSpc>
            </a:pPr>
            <a:r>
              <a:rPr lang="en-US" dirty="0"/>
              <a:t>MBA Boston College</a:t>
            </a:r>
          </a:p>
          <a:p>
            <a:pPr marL="457200" lvl="1" indent="-457200">
              <a:lnSpc>
                <a:spcPct val="150000"/>
              </a:lnSpc>
              <a:buFont typeface="Arial" panose="020B0604020202020204" pitchFamily="34" charset="0"/>
              <a:buChar char="•"/>
            </a:pPr>
            <a:r>
              <a:rPr lang="en-US" sz="2400" dirty="0"/>
              <a:t>Married with 3 children</a:t>
            </a:r>
            <a:endParaRPr lang="en-US" sz="2400" b="1" dirty="0"/>
          </a:p>
          <a:p>
            <a:pPr marL="457200" lvl="1" indent="-457200">
              <a:lnSpc>
                <a:spcPct val="150000"/>
              </a:lnSpc>
              <a:buFont typeface="Arial" panose="020B0604020202020204" pitchFamily="34" charset="0"/>
              <a:buChar char="•"/>
            </a:pPr>
            <a:r>
              <a:rPr lang="en-US" sz="2400" b="1" dirty="0"/>
              <a:t>General Agent</a:t>
            </a:r>
            <a:r>
              <a:rPr lang="en-US" sz="2400" dirty="0"/>
              <a:t>- Massachusetts</a:t>
            </a:r>
          </a:p>
          <a:p>
            <a:pPr marL="457200" lvl="1" indent="-457200">
              <a:lnSpc>
                <a:spcPct val="150000"/>
              </a:lnSpc>
              <a:buFont typeface="Arial" panose="020B0604020202020204" pitchFamily="34" charset="0"/>
              <a:buChar char="•"/>
            </a:pPr>
            <a:r>
              <a:rPr lang="en-US" sz="2400" b="1" dirty="0"/>
              <a:t>Member Council  5231, Medfield, MA</a:t>
            </a:r>
          </a:p>
          <a:p>
            <a:pPr marL="457200" lvl="1" indent="-457200">
              <a:lnSpc>
                <a:spcPct val="150000"/>
              </a:lnSpc>
              <a:buFont typeface="Arial" panose="020B0604020202020204" pitchFamily="34" charset="0"/>
              <a:buChar char="•"/>
            </a:pPr>
            <a:r>
              <a:rPr lang="en-US" sz="2400" dirty="0"/>
              <a:t>Joined KofC 2007, been agent since 2013</a:t>
            </a:r>
          </a:p>
          <a:p>
            <a:pPr marL="457200" lvl="1" indent="-457200">
              <a:lnSpc>
                <a:spcPct val="150000"/>
              </a:lnSpc>
              <a:buFont typeface="Arial" panose="020B0604020202020204" pitchFamily="34" charset="0"/>
              <a:buChar char="•"/>
            </a:pPr>
            <a:r>
              <a:rPr lang="en-US" sz="2400" b="1" dirty="0"/>
              <a:t>3</a:t>
            </a:r>
            <a:r>
              <a:rPr lang="en-US" sz="2400" b="1" baseline="30000" dirty="0"/>
              <a:t>rd</a:t>
            </a:r>
            <a:r>
              <a:rPr lang="en-US" sz="2400" b="1" dirty="0"/>
              <a:t> Generation agent with KofC</a:t>
            </a:r>
          </a:p>
          <a:p>
            <a:pPr marL="457200" lvl="1" indent="-457200">
              <a:lnSpc>
                <a:spcPct val="150000"/>
              </a:lnSpc>
              <a:buFont typeface="Arial" panose="020B0604020202020204" pitchFamily="34" charset="0"/>
              <a:buChar char="•"/>
            </a:pPr>
            <a:endParaRPr lang="en-US" sz="2800" b="1" dirty="0"/>
          </a:p>
        </p:txBody>
      </p:sp>
      <p:sp>
        <p:nvSpPr>
          <p:cNvPr id="5" name="Footer Placeholder 4">
            <a:extLst>
              <a:ext uri="{FF2B5EF4-FFF2-40B4-BE49-F238E27FC236}">
                <a16:creationId xmlns:a16="http://schemas.microsoft.com/office/drawing/2014/main" id="{7F2E9CA6-EE61-0442-9671-1D44EE932C73}"/>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
        <p:nvSpPr>
          <p:cNvPr id="7" name="Title 6">
            <a:extLst>
              <a:ext uri="{FF2B5EF4-FFF2-40B4-BE49-F238E27FC236}">
                <a16:creationId xmlns:a16="http://schemas.microsoft.com/office/drawing/2014/main" id="{B3915CFA-5EF4-1D0B-F83E-7F9979358FE5}"/>
              </a:ext>
            </a:extLst>
          </p:cNvPr>
          <p:cNvSpPr>
            <a:spLocks noGrp="1"/>
          </p:cNvSpPr>
          <p:nvPr>
            <p:ph type="title"/>
          </p:nvPr>
        </p:nvSpPr>
        <p:spPr>
          <a:xfrm>
            <a:off x="3973889" y="178781"/>
            <a:ext cx="3050856" cy="495300"/>
          </a:xfrm>
        </p:spPr>
        <p:txBody>
          <a:bodyPr/>
          <a:lstStyle/>
          <a:p>
            <a:r>
              <a:rPr lang="en-US" dirty="0"/>
              <a:t>Presenter</a:t>
            </a:r>
          </a:p>
        </p:txBody>
      </p:sp>
    </p:spTree>
    <p:custDataLst>
      <p:tags r:id="rId1"/>
    </p:custDataLst>
    <p:extLst>
      <p:ext uri="{BB962C8B-B14F-4D97-AF65-F5344CB8AC3E}">
        <p14:creationId xmlns:p14="http://schemas.microsoft.com/office/powerpoint/2010/main" val="17764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1E0B85-DAD1-1F4F-9247-BCC41C687856}"/>
              </a:ext>
            </a:extLst>
          </p:cNvPr>
          <p:cNvSpPr>
            <a:spLocks noGrp="1"/>
          </p:cNvSpPr>
          <p:nvPr>
            <p:ph type="ftr" sz="quarter" idx="4294967295"/>
          </p:nvPr>
        </p:nvSpPr>
        <p:spPr>
          <a:xfrm>
            <a:off x="0" y="6154738"/>
            <a:ext cx="5173663" cy="495300"/>
          </a:xfrm>
        </p:spPr>
        <p:txBody>
          <a:bodyPr/>
          <a:lstStyle/>
          <a:p>
            <a:r>
              <a:rPr lang="en-US" dirty="0"/>
              <a:t>PowerPoint template guidelines and examples</a:t>
            </a:r>
          </a:p>
        </p:txBody>
      </p:sp>
      <p:sp>
        <p:nvSpPr>
          <p:cNvPr id="9" name="Title 1">
            <a:extLst>
              <a:ext uri="{FF2B5EF4-FFF2-40B4-BE49-F238E27FC236}">
                <a16:creationId xmlns:a16="http://schemas.microsoft.com/office/drawing/2014/main" id="{E1B3C8E7-7F4B-0D25-88EF-A87B3D4FD719}"/>
              </a:ext>
            </a:extLst>
          </p:cNvPr>
          <p:cNvSpPr>
            <a:spLocks noGrp="1"/>
          </p:cNvSpPr>
          <p:nvPr>
            <p:ph type="title"/>
          </p:nvPr>
        </p:nvSpPr>
        <p:spPr>
          <a:xfrm>
            <a:off x="304799" y="88491"/>
            <a:ext cx="11238272" cy="901213"/>
          </a:xfrm>
        </p:spPr>
        <p:txBody>
          <a:bodyPr/>
          <a:lstStyle/>
          <a:p>
            <a:r>
              <a:rPr lang="en-US" dirty="0"/>
              <a:t>Insurance &amp; Fraternal</a:t>
            </a:r>
          </a:p>
        </p:txBody>
      </p:sp>
      <p:sp>
        <p:nvSpPr>
          <p:cNvPr id="12" name="Text Placeholder 94">
            <a:extLst>
              <a:ext uri="{FF2B5EF4-FFF2-40B4-BE49-F238E27FC236}">
                <a16:creationId xmlns:a16="http://schemas.microsoft.com/office/drawing/2014/main" id="{69C3B1CA-6DCE-A667-1062-F382DFED8743}"/>
              </a:ext>
            </a:extLst>
          </p:cNvPr>
          <p:cNvSpPr txBox="1">
            <a:spLocks/>
          </p:cNvSpPr>
          <p:nvPr/>
        </p:nvSpPr>
        <p:spPr>
          <a:xfrm>
            <a:off x="707923" y="1445342"/>
            <a:ext cx="10556729" cy="4198374"/>
          </a:xfrm>
          <a:prstGeom prst="rect">
            <a:avLst/>
          </a:prstGeom>
        </p:spPr>
        <p:txBody>
          <a:bodyPr/>
          <a:lst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bg1"/>
                </a:solidFill>
              </a:rPr>
              <a:t>WE ARE ON THE SAME TEAM with the SAME GOALS</a:t>
            </a:r>
          </a:p>
          <a:p>
            <a:pPr marL="800100" lvl="1" indent="-342900">
              <a:buFont typeface="Arial" panose="020B0604020202020204" pitchFamily="34" charset="0"/>
              <a:buChar char="•"/>
            </a:pPr>
            <a:r>
              <a:rPr lang="en-US" dirty="0">
                <a:solidFill>
                  <a:schemeClr val="bg1"/>
                </a:solidFill>
              </a:rPr>
              <a:t>MEMBERSHIP GROWTH</a:t>
            </a:r>
          </a:p>
          <a:p>
            <a:pPr marL="800100" lvl="1" indent="-342900">
              <a:buFont typeface="Arial" panose="020B0604020202020204" pitchFamily="34" charset="0"/>
              <a:buChar char="•"/>
            </a:pPr>
            <a:r>
              <a:rPr lang="en-US" dirty="0">
                <a:solidFill>
                  <a:schemeClr val="bg1"/>
                </a:solidFill>
              </a:rPr>
              <a:t>FBN</a:t>
            </a:r>
          </a:p>
          <a:p>
            <a:pPr marL="800100" lvl="1" indent="-342900">
              <a:buFont typeface="Arial" panose="020B0604020202020204" pitchFamily="34" charset="0"/>
              <a:buChar char="•"/>
            </a:pPr>
            <a:r>
              <a:rPr lang="en-US" dirty="0">
                <a:solidFill>
                  <a:schemeClr val="bg1"/>
                </a:solidFill>
              </a:rPr>
              <a:t>Star Council</a:t>
            </a:r>
          </a:p>
          <a:p>
            <a:pPr marL="800100" lvl="1" indent="-342900">
              <a:buFont typeface="Arial" panose="020B0604020202020204" pitchFamily="34" charset="0"/>
              <a:buChar char="•"/>
            </a:pPr>
            <a:r>
              <a:rPr lang="en-US" dirty="0">
                <a:solidFill>
                  <a:schemeClr val="bg1"/>
                </a:solidFill>
              </a:rPr>
              <a:t>Let’s work together to grow the KofC</a:t>
            </a:r>
          </a:p>
          <a:p>
            <a:pPr marL="800100" lvl="1"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269557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990F1-5551-E54A-AFD4-292186739B28}"/>
              </a:ext>
            </a:extLst>
          </p:cNvPr>
          <p:cNvSpPr>
            <a:spLocks noGrp="1"/>
          </p:cNvSpPr>
          <p:nvPr>
            <p:ph type="title"/>
          </p:nvPr>
        </p:nvSpPr>
        <p:spPr/>
        <p:txBody>
          <a:bodyPr/>
          <a:lstStyle/>
          <a:p>
            <a:r>
              <a:rPr lang="en-US" dirty="0"/>
              <a:t>Playbook to Success</a:t>
            </a:r>
            <a:endParaRPr lang="en-US" sz="3600" dirty="0"/>
          </a:p>
        </p:txBody>
      </p:sp>
      <p:sp>
        <p:nvSpPr>
          <p:cNvPr id="5" name="Text Placeholder 4">
            <a:extLst>
              <a:ext uri="{FF2B5EF4-FFF2-40B4-BE49-F238E27FC236}">
                <a16:creationId xmlns:a16="http://schemas.microsoft.com/office/drawing/2014/main" id="{D066356B-728E-884F-BE94-6BB56DB37D76}"/>
              </a:ext>
            </a:extLst>
          </p:cNvPr>
          <p:cNvSpPr>
            <a:spLocks noGrp="1"/>
          </p:cNvSpPr>
          <p:nvPr>
            <p:ph type="body" sz="quarter" idx="13"/>
          </p:nvPr>
        </p:nvSpPr>
        <p:spPr>
          <a:xfrm>
            <a:off x="423861" y="1600200"/>
            <a:ext cx="5786019" cy="4435475"/>
          </a:xfrm>
        </p:spPr>
        <p:txBody>
          <a:bodyPr/>
          <a:lstStyle/>
          <a:p>
            <a:pPr marL="457200" lvl="1" indent="-457200">
              <a:buFont typeface="Arial" panose="020B0604020202020204" pitchFamily="34" charset="0"/>
              <a:buChar char="•"/>
            </a:pPr>
            <a:r>
              <a:rPr lang="en-US" dirty="0"/>
              <a:t>Build relationship with GA</a:t>
            </a:r>
          </a:p>
          <a:p>
            <a:pPr marL="457200" lvl="1" indent="-457200">
              <a:buFont typeface="Arial" panose="020B0604020202020204" pitchFamily="34" charset="0"/>
              <a:buChar char="•"/>
            </a:pPr>
            <a:r>
              <a:rPr lang="en-US" sz="2400" dirty="0"/>
              <a:t>Understand each other’s roles </a:t>
            </a:r>
          </a:p>
          <a:p>
            <a:pPr marL="457200" lvl="1" indent="-457200">
              <a:buFont typeface="Arial" panose="020B0604020202020204" pitchFamily="34" charset="0"/>
              <a:buChar char="•"/>
            </a:pPr>
            <a:r>
              <a:rPr lang="en-US" sz="2400" b="1" dirty="0"/>
              <a:t>Se</a:t>
            </a:r>
            <a:r>
              <a:rPr lang="en-US" sz="2400" dirty="0"/>
              <a:t>t goals and expectations</a:t>
            </a:r>
          </a:p>
          <a:p>
            <a:pPr marL="457200" lvl="1" indent="-457200">
              <a:buFont typeface="Arial" panose="020B0604020202020204" pitchFamily="34" charset="0"/>
              <a:buChar char="•"/>
            </a:pPr>
            <a:r>
              <a:rPr lang="en-US" sz="2400" b="1" dirty="0"/>
              <a:t>Keep lines of communication open</a:t>
            </a:r>
          </a:p>
          <a:p>
            <a:pPr marL="1085850" lvl="2" indent="-457200"/>
            <a:r>
              <a:rPr lang="en-US" sz="2400" dirty="0"/>
              <a:t>Quarterly check in</a:t>
            </a:r>
          </a:p>
          <a:p>
            <a:pPr lvl="1"/>
            <a:endParaRPr lang="en-US" sz="1600" dirty="0"/>
          </a:p>
          <a:p>
            <a:pPr marL="1085850" lvl="2" indent="-457200"/>
            <a:endParaRPr lang="en-US" sz="2000" dirty="0"/>
          </a:p>
        </p:txBody>
      </p:sp>
      <p:sp>
        <p:nvSpPr>
          <p:cNvPr id="3" name="Footer Placeholder 2">
            <a:extLst>
              <a:ext uri="{FF2B5EF4-FFF2-40B4-BE49-F238E27FC236}">
                <a16:creationId xmlns:a16="http://schemas.microsoft.com/office/drawing/2014/main" id="{1E4EBD99-90AC-DE40-9AFC-EB8612EB4CFE}"/>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26" name="Picture Placeholder 25" descr="A group of people around each other&#10;&#10;Description automatically generated">
            <a:extLst>
              <a:ext uri="{FF2B5EF4-FFF2-40B4-BE49-F238E27FC236}">
                <a16:creationId xmlns:a16="http://schemas.microsoft.com/office/drawing/2014/main" id="{44960BE2-324F-7C45-B14F-893A016C1A73}"/>
              </a:ext>
            </a:extLst>
          </p:cNvPr>
          <p:cNvPicPr>
            <a:picLocks noGrp="1" noChangeAspect="1"/>
          </p:cNvPicPr>
          <p:nvPr>
            <p:ph type="pic" idx="4294967295"/>
          </p:nvPr>
        </p:nvPicPr>
        <p:blipFill rotWithShape="1">
          <a:blip r:embed="rId3"/>
          <a:srcRect l="28755" r="15621"/>
          <a:stretch/>
        </p:blipFill>
        <p:spPr>
          <a:xfrm>
            <a:off x="7526544" y="1600200"/>
            <a:ext cx="3765990" cy="3808935"/>
          </a:xfrm>
        </p:spPr>
      </p:pic>
    </p:spTree>
    <p:extLst>
      <p:ext uri="{BB962C8B-B14F-4D97-AF65-F5344CB8AC3E}">
        <p14:creationId xmlns:p14="http://schemas.microsoft.com/office/powerpoint/2010/main" val="67572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0BD5D-73C0-9F4C-B9FD-1FE633F39E14}"/>
              </a:ext>
            </a:extLst>
          </p:cNvPr>
          <p:cNvSpPr>
            <a:spLocks noGrp="1"/>
          </p:cNvSpPr>
          <p:nvPr>
            <p:ph type="title"/>
          </p:nvPr>
        </p:nvSpPr>
        <p:spPr>
          <a:xfrm>
            <a:off x="1153563" y="150537"/>
            <a:ext cx="9447230" cy="774621"/>
          </a:xfrm>
        </p:spPr>
        <p:txBody>
          <a:bodyPr/>
          <a:lstStyle/>
          <a:p>
            <a:r>
              <a:rPr lang="en-US" dirty="0">
                <a:solidFill>
                  <a:schemeClr val="bg1"/>
                </a:solidFill>
              </a:rPr>
              <a:t>Key Metric- Membership Growth</a:t>
            </a:r>
          </a:p>
        </p:txBody>
      </p:sp>
      <p:sp>
        <p:nvSpPr>
          <p:cNvPr id="5" name="Text Placeholder 4">
            <a:extLst>
              <a:ext uri="{FF2B5EF4-FFF2-40B4-BE49-F238E27FC236}">
                <a16:creationId xmlns:a16="http://schemas.microsoft.com/office/drawing/2014/main" id="{E8AF7FB2-EE8C-E248-B99C-996FE7DB731E}"/>
              </a:ext>
            </a:extLst>
          </p:cNvPr>
          <p:cNvSpPr>
            <a:spLocks noGrp="1"/>
          </p:cNvSpPr>
          <p:nvPr>
            <p:ph type="body" sz="quarter" idx="13"/>
          </p:nvPr>
        </p:nvSpPr>
        <p:spPr/>
        <p:txBody>
          <a:bodyPr/>
          <a:lstStyle/>
          <a:p>
            <a:pPr lvl="1"/>
            <a:r>
              <a:rPr lang="en-US" dirty="0"/>
              <a:t>SOURIT</a:t>
            </a:r>
          </a:p>
        </p:txBody>
      </p:sp>
      <p:sp>
        <p:nvSpPr>
          <p:cNvPr id="3" name="Footer Placeholder 2">
            <a:extLst>
              <a:ext uri="{FF2B5EF4-FFF2-40B4-BE49-F238E27FC236}">
                <a16:creationId xmlns:a16="http://schemas.microsoft.com/office/drawing/2014/main" id="{17FBE06A-5292-814C-94FE-73B724745A96}"/>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8" name="Picture 7">
            <a:extLst>
              <a:ext uri="{FF2B5EF4-FFF2-40B4-BE49-F238E27FC236}">
                <a16:creationId xmlns:a16="http://schemas.microsoft.com/office/drawing/2014/main" id="{C960B80D-D456-DC91-D9CC-DCD696CD3DDF}"/>
              </a:ext>
            </a:extLst>
          </p:cNvPr>
          <p:cNvPicPr>
            <a:picLocks noChangeAspect="1"/>
          </p:cNvPicPr>
          <p:nvPr/>
        </p:nvPicPr>
        <p:blipFill>
          <a:blip r:embed="rId3"/>
          <a:stretch>
            <a:fillRect/>
          </a:stretch>
        </p:blipFill>
        <p:spPr>
          <a:xfrm>
            <a:off x="423863" y="1082189"/>
            <a:ext cx="2535813" cy="3191256"/>
          </a:xfrm>
          <a:prstGeom prst="rect">
            <a:avLst/>
          </a:prstGeom>
        </p:spPr>
      </p:pic>
      <p:pic>
        <p:nvPicPr>
          <p:cNvPr id="9" name="Picture 8">
            <a:extLst>
              <a:ext uri="{FF2B5EF4-FFF2-40B4-BE49-F238E27FC236}">
                <a16:creationId xmlns:a16="http://schemas.microsoft.com/office/drawing/2014/main" id="{7DB04787-09D5-FAD6-A0B3-338DCFE2B9A1}"/>
              </a:ext>
            </a:extLst>
          </p:cNvPr>
          <p:cNvPicPr>
            <a:picLocks noChangeAspect="1"/>
          </p:cNvPicPr>
          <p:nvPr/>
        </p:nvPicPr>
        <p:blipFill>
          <a:blip r:embed="rId4"/>
          <a:stretch>
            <a:fillRect/>
          </a:stretch>
        </p:blipFill>
        <p:spPr>
          <a:xfrm>
            <a:off x="3724353" y="1232881"/>
            <a:ext cx="4533663" cy="2825385"/>
          </a:xfrm>
          <a:prstGeom prst="rect">
            <a:avLst/>
          </a:prstGeom>
        </p:spPr>
      </p:pic>
      <p:pic>
        <p:nvPicPr>
          <p:cNvPr id="10" name="Picture 9">
            <a:extLst>
              <a:ext uri="{FF2B5EF4-FFF2-40B4-BE49-F238E27FC236}">
                <a16:creationId xmlns:a16="http://schemas.microsoft.com/office/drawing/2014/main" id="{01E1225D-DFA0-ADC8-A5E2-EABDB6FDFDF3}"/>
              </a:ext>
            </a:extLst>
          </p:cNvPr>
          <p:cNvPicPr>
            <a:picLocks noChangeAspect="1"/>
          </p:cNvPicPr>
          <p:nvPr/>
        </p:nvPicPr>
        <p:blipFill>
          <a:blip r:embed="rId5"/>
          <a:stretch>
            <a:fillRect/>
          </a:stretch>
        </p:blipFill>
        <p:spPr>
          <a:xfrm>
            <a:off x="8822612" y="1028700"/>
            <a:ext cx="3242651" cy="3160393"/>
          </a:xfrm>
          <a:prstGeom prst="rect">
            <a:avLst/>
          </a:prstGeom>
        </p:spPr>
      </p:pic>
      <p:sp>
        <p:nvSpPr>
          <p:cNvPr id="11" name="Text Placeholder 94">
            <a:extLst>
              <a:ext uri="{FF2B5EF4-FFF2-40B4-BE49-F238E27FC236}">
                <a16:creationId xmlns:a16="http://schemas.microsoft.com/office/drawing/2014/main" id="{7CF99C45-4B0B-8688-48F1-52777694D2D8}"/>
              </a:ext>
            </a:extLst>
          </p:cNvPr>
          <p:cNvSpPr txBox="1">
            <a:spLocks/>
          </p:cNvSpPr>
          <p:nvPr/>
        </p:nvSpPr>
        <p:spPr>
          <a:xfrm>
            <a:off x="1822704" y="4553149"/>
            <a:ext cx="9863328" cy="711364"/>
          </a:xfrm>
          <a:prstGeom prst="rect">
            <a:avLst/>
          </a:prstGeom>
        </p:spPr>
        <p:txBody>
          <a:bodyPr/>
          <a:lst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solidFill>
                  <a:schemeClr val="bg1"/>
                </a:solidFill>
              </a:rPr>
              <a:t>Cover all doors to hand out Membership paper with golf pencil as men walk into Church </a:t>
            </a:r>
          </a:p>
          <a:p>
            <a:pPr marL="342900" indent="-342900">
              <a:buFont typeface="Arial" panose="020B0604020202020204" pitchFamily="34" charset="0"/>
              <a:buChar char="•"/>
            </a:pPr>
            <a:r>
              <a:rPr lang="en-US" sz="1800" dirty="0">
                <a:solidFill>
                  <a:schemeClr val="bg1"/>
                </a:solidFill>
              </a:rPr>
              <a:t>Speak at pulpit for 3 minutes, read pre-determine Pulpit speech</a:t>
            </a:r>
          </a:p>
          <a:p>
            <a:pPr marL="342900" indent="-342900">
              <a:buFont typeface="Arial" panose="020B0604020202020204" pitchFamily="34" charset="0"/>
              <a:buChar char="•"/>
            </a:pPr>
            <a:r>
              <a:rPr lang="en-US" sz="1800" dirty="0">
                <a:solidFill>
                  <a:schemeClr val="bg1"/>
                </a:solidFill>
              </a:rPr>
              <a:t> Collect membership cards as men leave Church</a:t>
            </a:r>
          </a:p>
          <a:p>
            <a:pPr marL="342900" indent="-342900">
              <a:buFont typeface="Arial" panose="020B0604020202020204" pitchFamily="34" charset="0"/>
              <a:buChar char="•"/>
            </a:pPr>
            <a:r>
              <a:rPr lang="en-US" sz="1800" dirty="0">
                <a:solidFill>
                  <a:schemeClr val="bg1"/>
                </a:solidFill>
              </a:rPr>
              <a:t>In one weekend, we brought in 30 new members from this marketing technique </a:t>
            </a:r>
          </a:p>
          <a:p>
            <a:endParaRPr lang="en-US" sz="1800" dirty="0">
              <a:solidFill>
                <a:schemeClr val="bg1"/>
              </a:solidFill>
            </a:endParaRPr>
          </a:p>
          <a:p>
            <a:pPr marL="342900" indent="-342900">
              <a:buFont typeface="Arial" panose="020B0604020202020204" pitchFamily="34" charset="0"/>
              <a:buChar char="•"/>
            </a:pPr>
            <a:endParaRPr lang="en-US"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97903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4CDC-1B97-CB2C-1A3B-7ABF67379555}"/>
              </a:ext>
            </a:extLst>
          </p:cNvPr>
          <p:cNvSpPr>
            <a:spLocks noGrp="1"/>
          </p:cNvSpPr>
          <p:nvPr>
            <p:ph type="title"/>
          </p:nvPr>
        </p:nvSpPr>
        <p:spPr>
          <a:xfrm>
            <a:off x="423864" y="457200"/>
            <a:ext cx="8507412" cy="640080"/>
          </a:xfrm>
        </p:spPr>
        <p:txBody>
          <a:bodyPr/>
          <a:lstStyle/>
          <a:p>
            <a:r>
              <a:rPr lang="en-US" dirty="0"/>
              <a:t>Before Event</a:t>
            </a:r>
          </a:p>
        </p:txBody>
      </p:sp>
      <p:sp>
        <p:nvSpPr>
          <p:cNvPr id="3" name="Content Placeholder 2">
            <a:extLst>
              <a:ext uri="{FF2B5EF4-FFF2-40B4-BE49-F238E27FC236}">
                <a16:creationId xmlns:a16="http://schemas.microsoft.com/office/drawing/2014/main" id="{224F35E8-8401-8360-337C-0FCAE0F24D82}"/>
              </a:ext>
            </a:extLst>
          </p:cNvPr>
          <p:cNvSpPr>
            <a:spLocks noGrp="1"/>
          </p:cNvSpPr>
          <p:nvPr>
            <p:ph sz="half" idx="1"/>
          </p:nvPr>
        </p:nvSpPr>
        <p:spPr>
          <a:xfrm>
            <a:off x="423863" y="1148378"/>
            <a:ext cx="6902096" cy="4951208"/>
          </a:xfrm>
        </p:spPr>
        <p:txBody>
          <a:bodyPr/>
          <a:lstStyle/>
          <a:p>
            <a:pPr marL="457200" indent="-457200">
              <a:lnSpc>
                <a:spcPct val="150000"/>
              </a:lnSpc>
              <a:buFont typeface="Arial" panose="020B0604020202020204" pitchFamily="34" charset="0"/>
              <a:buChar char="•"/>
            </a:pPr>
            <a:r>
              <a:rPr lang="en-US" sz="2800" b="1" dirty="0">
                <a:latin typeface="+mn-lt"/>
              </a:rPr>
              <a:t>Vest to Pastor</a:t>
            </a:r>
          </a:p>
          <a:p>
            <a:pPr marL="1085850" lvl="2" indent="-457200">
              <a:lnSpc>
                <a:spcPct val="150000"/>
              </a:lnSpc>
            </a:pPr>
            <a:r>
              <a:rPr lang="en-US" dirty="0"/>
              <a:t>Key- get Priest onboard with recruiting idea</a:t>
            </a:r>
            <a:endParaRPr lang="en-US" b="1" dirty="0">
              <a:latin typeface="+mn-lt"/>
            </a:endParaRPr>
          </a:p>
          <a:p>
            <a:pPr marL="457200" indent="-457200">
              <a:lnSpc>
                <a:spcPct val="150000"/>
              </a:lnSpc>
              <a:buFont typeface="Arial" panose="020B0604020202020204" pitchFamily="34" charset="0"/>
              <a:buChar char="•"/>
            </a:pPr>
            <a:r>
              <a:rPr lang="en-US" dirty="0"/>
              <a:t>KofC Necklace to rectory Admin</a:t>
            </a:r>
          </a:p>
          <a:p>
            <a:pPr marL="1085850" lvl="2" indent="-457200">
              <a:lnSpc>
                <a:spcPct val="150000"/>
              </a:lnSpc>
            </a:pPr>
            <a:r>
              <a:rPr lang="en-US" b="1" dirty="0">
                <a:latin typeface="+mn-lt"/>
              </a:rPr>
              <a:t>Builds goodwill and brand awareness </a:t>
            </a:r>
            <a:endParaRPr lang="en-US" dirty="0"/>
          </a:p>
          <a:p>
            <a:pPr marL="457200" lvl="1" indent="-457200">
              <a:lnSpc>
                <a:spcPct val="150000"/>
              </a:lnSpc>
            </a:pPr>
            <a:r>
              <a:rPr lang="en-US" b="1" dirty="0">
                <a:latin typeface="+mn-lt"/>
              </a:rPr>
              <a:t>Coordination between agents and council to volunteer</a:t>
            </a:r>
          </a:p>
        </p:txBody>
      </p:sp>
      <p:pic>
        <p:nvPicPr>
          <p:cNvPr id="5" name="Picture 4">
            <a:extLst>
              <a:ext uri="{FF2B5EF4-FFF2-40B4-BE49-F238E27FC236}">
                <a16:creationId xmlns:a16="http://schemas.microsoft.com/office/drawing/2014/main" id="{90191733-3618-EB5F-73AF-FB22453A1E05}"/>
              </a:ext>
            </a:extLst>
          </p:cNvPr>
          <p:cNvPicPr>
            <a:picLocks noChangeAspect="1"/>
          </p:cNvPicPr>
          <p:nvPr/>
        </p:nvPicPr>
        <p:blipFill>
          <a:blip r:embed="rId3"/>
          <a:stretch>
            <a:fillRect/>
          </a:stretch>
        </p:blipFill>
        <p:spPr>
          <a:xfrm>
            <a:off x="7805352" y="328748"/>
            <a:ext cx="2924354" cy="3425672"/>
          </a:xfrm>
          <a:prstGeom prst="rect">
            <a:avLst/>
          </a:prstGeom>
        </p:spPr>
      </p:pic>
      <p:pic>
        <p:nvPicPr>
          <p:cNvPr id="7" name="Picture 6">
            <a:extLst>
              <a:ext uri="{FF2B5EF4-FFF2-40B4-BE49-F238E27FC236}">
                <a16:creationId xmlns:a16="http://schemas.microsoft.com/office/drawing/2014/main" id="{7089FC03-25EA-33F5-8A19-2C8051EB2A0C}"/>
              </a:ext>
            </a:extLst>
          </p:cNvPr>
          <p:cNvPicPr>
            <a:picLocks noChangeAspect="1"/>
          </p:cNvPicPr>
          <p:nvPr/>
        </p:nvPicPr>
        <p:blipFill>
          <a:blip r:embed="rId4"/>
          <a:stretch>
            <a:fillRect/>
          </a:stretch>
        </p:blipFill>
        <p:spPr>
          <a:xfrm>
            <a:off x="8592978" y="4108790"/>
            <a:ext cx="1723606" cy="2420462"/>
          </a:xfrm>
          <a:prstGeom prst="rect">
            <a:avLst/>
          </a:prstGeom>
        </p:spPr>
      </p:pic>
    </p:spTree>
    <p:extLst>
      <p:ext uri="{BB962C8B-B14F-4D97-AF65-F5344CB8AC3E}">
        <p14:creationId xmlns:p14="http://schemas.microsoft.com/office/powerpoint/2010/main" val="4907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485DB-7B01-AD71-CB02-37F44BE47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EBC25-A217-5DE9-82C8-5ADF685220F4}"/>
              </a:ext>
            </a:extLst>
          </p:cNvPr>
          <p:cNvSpPr>
            <a:spLocks noGrp="1"/>
          </p:cNvSpPr>
          <p:nvPr>
            <p:ph type="title"/>
          </p:nvPr>
        </p:nvSpPr>
        <p:spPr>
          <a:xfrm>
            <a:off x="423864" y="457200"/>
            <a:ext cx="8507412" cy="640080"/>
          </a:xfrm>
        </p:spPr>
        <p:txBody>
          <a:bodyPr/>
          <a:lstStyle/>
          <a:p>
            <a:r>
              <a:rPr lang="en-US" dirty="0"/>
              <a:t>Day of Event</a:t>
            </a:r>
          </a:p>
        </p:txBody>
      </p:sp>
      <p:sp>
        <p:nvSpPr>
          <p:cNvPr id="3" name="Content Placeholder 2">
            <a:extLst>
              <a:ext uri="{FF2B5EF4-FFF2-40B4-BE49-F238E27FC236}">
                <a16:creationId xmlns:a16="http://schemas.microsoft.com/office/drawing/2014/main" id="{2CCE07E8-07CE-E5DA-8A20-8D798E94669A}"/>
              </a:ext>
            </a:extLst>
          </p:cNvPr>
          <p:cNvSpPr>
            <a:spLocks noGrp="1"/>
          </p:cNvSpPr>
          <p:nvPr>
            <p:ph sz="half" idx="1"/>
          </p:nvPr>
        </p:nvSpPr>
        <p:spPr>
          <a:xfrm>
            <a:off x="423862" y="1600199"/>
            <a:ext cx="11043789" cy="4435475"/>
          </a:xfrm>
        </p:spPr>
        <p:txBody>
          <a:bodyPr/>
          <a:lstStyle/>
          <a:p>
            <a:pPr marL="457200" indent="-457200">
              <a:lnSpc>
                <a:spcPct val="150000"/>
              </a:lnSpc>
              <a:buFont typeface="Arial" panose="020B0604020202020204" pitchFamily="34" charset="0"/>
              <a:buChar char="•"/>
            </a:pPr>
            <a:r>
              <a:rPr lang="en-US" b="1" dirty="0">
                <a:latin typeface="+mn-lt"/>
              </a:rPr>
              <a:t>Set up table at back of church w/ </a:t>
            </a:r>
            <a:r>
              <a:rPr lang="en-US" b="1" dirty="0" err="1">
                <a:latin typeface="+mn-lt"/>
              </a:rPr>
              <a:t>Guard.Grow.Give</a:t>
            </a:r>
            <a:r>
              <a:rPr lang="en-US" b="1" dirty="0">
                <a:latin typeface="+mn-lt"/>
              </a:rPr>
              <a:t> T shirts, other KofC materials</a:t>
            </a:r>
            <a:endParaRPr lang="en-US" sz="2800" b="1" dirty="0">
              <a:latin typeface="+mn-lt"/>
            </a:endParaRPr>
          </a:p>
          <a:p>
            <a:pPr marL="457200" indent="-457200">
              <a:lnSpc>
                <a:spcPct val="150000"/>
              </a:lnSpc>
              <a:buFont typeface="Arial" panose="020B0604020202020204" pitchFamily="34" charset="0"/>
              <a:buChar char="•"/>
            </a:pPr>
            <a:r>
              <a:rPr lang="en-US" sz="2800" b="1" dirty="0">
                <a:latin typeface="+mn-lt"/>
              </a:rPr>
              <a:t>2 Members at each door to han</a:t>
            </a:r>
            <a:r>
              <a:rPr lang="en-US" dirty="0"/>
              <a:t>d our grey membership card with golf pencil as prospects walk into Mass</a:t>
            </a:r>
          </a:p>
          <a:p>
            <a:pPr marL="457200" indent="-457200">
              <a:lnSpc>
                <a:spcPct val="150000"/>
              </a:lnSpc>
              <a:buFont typeface="Arial" panose="020B0604020202020204" pitchFamily="34" charset="0"/>
              <a:buChar char="•"/>
            </a:pPr>
            <a:r>
              <a:rPr lang="en-US" dirty="0"/>
              <a:t>Either agent or Council member speaks at pulpit at end of Mass (pre-determined script). If you sign up today, free t-shirt</a:t>
            </a:r>
          </a:p>
          <a:p>
            <a:pPr marL="457200" indent="-457200">
              <a:lnSpc>
                <a:spcPct val="150000"/>
              </a:lnSpc>
              <a:buFont typeface="Arial" panose="020B0604020202020204" pitchFamily="34" charset="0"/>
              <a:buChar char="•"/>
            </a:pPr>
            <a:r>
              <a:rPr lang="en-US" dirty="0"/>
              <a:t>As parishioners leave Church, collect completed card</a:t>
            </a:r>
          </a:p>
          <a:p>
            <a:pPr marL="457200" indent="-45720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53571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F94E4-C15A-B6EB-B6BE-B79EFBAA2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DC803-A52F-3573-2266-2D1916BC4D2D}"/>
              </a:ext>
            </a:extLst>
          </p:cNvPr>
          <p:cNvSpPr>
            <a:spLocks noGrp="1"/>
          </p:cNvSpPr>
          <p:nvPr>
            <p:ph type="title"/>
          </p:nvPr>
        </p:nvSpPr>
        <p:spPr>
          <a:xfrm>
            <a:off x="423864" y="457200"/>
            <a:ext cx="8507412" cy="640080"/>
          </a:xfrm>
        </p:spPr>
        <p:txBody>
          <a:bodyPr/>
          <a:lstStyle/>
          <a:p>
            <a:r>
              <a:rPr lang="en-US" dirty="0"/>
              <a:t>After Event</a:t>
            </a:r>
          </a:p>
        </p:txBody>
      </p:sp>
      <p:sp>
        <p:nvSpPr>
          <p:cNvPr id="3" name="Content Placeholder 2">
            <a:extLst>
              <a:ext uri="{FF2B5EF4-FFF2-40B4-BE49-F238E27FC236}">
                <a16:creationId xmlns:a16="http://schemas.microsoft.com/office/drawing/2014/main" id="{3FF170EB-8B29-2190-B39C-07DE3A5F4AF0}"/>
              </a:ext>
            </a:extLst>
          </p:cNvPr>
          <p:cNvSpPr>
            <a:spLocks noGrp="1"/>
          </p:cNvSpPr>
          <p:nvPr>
            <p:ph sz="half" idx="1"/>
          </p:nvPr>
        </p:nvSpPr>
        <p:spPr>
          <a:xfrm>
            <a:off x="423862" y="1600199"/>
            <a:ext cx="11043789" cy="4435475"/>
          </a:xfrm>
        </p:spPr>
        <p:txBody>
          <a:bodyPr/>
          <a:lstStyle/>
          <a:p>
            <a:pPr marL="457200" indent="-457200">
              <a:lnSpc>
                <a:spcPct val="150000"/>
              </a:lnSpc>
              <a:buFont typeface="Arial" panose="020B0604020202020204" pitchFamily="34" charset="0"/>
              <a:buChar char="•"/>
            </a:pPr>
            <a:r>
              <a:rPr lang="en-US" dirty="0"/>
              <a:t>Agent calls prospects to ensure they “click” confirmation email to make e-membership official</a:t>
            </a:r>
          </a:p>
          <a:p>
            <a:pPr marL="457200" indent="-457200">
              <a:lnSpc>
                <a:spcPct val="150000"/>
              </a:lnSpc>
              <a:buFont typeface="Arial" panose="020B0604020202020204" pitchFamily="34" charset="0"/>
              <a:buChar char="•"/>
            </a:pPr>
            <a:r>
              <a:rPr lang="en-US" dirty="0"/>
              <a:t>Agent should schedule meeting to review benefits of membership </a:t>
            </a:r>
          </a:p>
          <a:p>
            <a:pPr marL="457200" indent="-457200">
              <a:lnSpc>
                <a:spcPct val="150000"/>
              </a:lnSpc>
              <a:buFont typeface="Arial" panose="020B0604020202020204" pitchFamily="34" charset="0"/>
              <a:buChar char="•"/>
            </a:pPr>
            <a:r>
              <a:rPr lang="en-US" dirty="0"/>
              <a:t>Work with GA to schedule these events and track results</a:t>
            </a:r>
          </a:p>
        </p:txBody>
      </p:sp>
    </p:spTree>
    <p:extLst>
      <p:ext uri="{BB962C8B-B14F-4D97-AF65-F5344CB8AC3E}">
        <p14:creationId xmlns:p14="http://schemas.microsoft.com/office/powerpoint/2010/main" val="2580291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4.6"/>
</p:tagLst>
</file>

<file path=ppt/theme/theme1.xml><?xml version="1.0" encoding="utf-8"?>
<a:theme xmlns:a="http://schemas.openxmlformats.org/drawingml/2006/main" name="KofC">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fC" id="{0FCC53DD-7FBA-4D77-82EB-5B23444FBA82}" vid="{6F360EB2-0EAF-4CC2-B449-2CFCF67915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890038B8BA9CD47AC60D88E2AEB77B1" ma:contentTypeVersion="4" ma:contentTypeDescription="Create a new document." ma:contentTypeScope="" ma:versionID="4726d9dad8702b43b216e3a497b278fd">
  <xsd:schema xmlns:xsd="http://www.w3.org/2001/XMLSchema" xmlns:xs="http://www.w3.org/2001/XMLSchema" xmlns:p="http://schemas.microsoft.com/office/2006/metadata/properties" xmlns:ns1="http://schemas.microsoft.com/sharepoint/v3" xmlns:ns2="1104a1b0-c8f6-4ec4-800b-fb1c41b954e8" xmlns:ns3="ffc2e5aa-d593-4bc2-aa79-60657b6eaa75" targetNamespace="http://schemas.microsoft.com/office/2006/metadata/properties" ma:root="true" ma:fieldsID="bf6abfb07fca45744035e89075aa501d" ns1:_="" ns2:_="" ns3:_="">
    <xsd:import namespace="http://schemas.microsoft.com/sharepoint/v3"/>
    <xsd:import namespace="1104a1b0-c8f6-4ec4-800b-fb1c41b954e8"/>
    <xsd:import namespace="ffc2e5aa-d593-4bc2-aa79-60657b6eaa7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Viewing_x0020_Order" minOccurs="0"/>
                <xsd:element ref="ns1:AverageRa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104a1b0-c8f6-4ec4-800b-fb1c41b954e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c2e5aa-d593-4bc2-aa79-60657b6eaa75" elementFormDefault="qualified">
    <xsd:import namespace="http://schemas.microsoft.com/office/2006/documentManagement/types"/>
    <xsd:import namespace="http://schemas.microsoft.com/office/infopath/2007/PartnerControls"/>
    <xsd:element name="Viewing_x0020_Order" ma:index="13" nillable="true" ma:displayName="Viewing Order" ma:decimals="0" ma:description="This Column was creatd for the Columns of Columbus ONLY" ma:internalName="Viewing_x0020_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Viewing_x0020_Order xmlns="ffc2e5aa-d593-4bc2-aa79-60657b6eaa75" xsi:nil="true"/>
    <_dlc_DocId xmlns="1104a1b0-c8f6-4ec4-800b-fb1c41b954e8">TQ3A26RQJ2SC-175-1148</_dlc_DocId>
    <_dlc_DocIdUrl xmlns="1104a1b0-c8f6-4ec4-800b-fb1c41b954e8">
      <Url>http://ilink/_layouts/DocIdRedir.aspx?ID=TQ3A26RQJ2SC-175-1148</Url>
      <Description>TQ3A26RQJ2SC-175-1148</Description>
    </_dlc_DocIdUrl>
    <AverageRating xmlns="http://schemas.microsoft.com/sharepoint/v3" xsi:nil="true"/>
  </documentManagement>
</p:properties>
</file>

<file path=customXml/itemProps1.xml><?xml version="1.0" encoding="utf-8"?>
<ds:datastoreItem xmlns:ds="http://schemas.openxmlformats.org/officeDocument/2006/customXml" ds:itemID="{DE145083-E81F-4F05-A773-CF798A22D06B}">
  <ds:schemaRefs>
    <ds:schemaRef ds:uri="http://schemas.microsoft.com/sharepoint/v3/contenttype/forms"/>
  </ds:schemaRefs>
</ds:datastoreItem>
</file>

<file path=customXml/itemProps2.xml><?xml version="1.0" encoding="utf-8"?>
<ds:datastoreItem xmlns:ds="http://schemas.openxmlformats.org/officeDocument/2006/customXml" ds:itemID="{B32EE19B-358A-4FE6-A89B-0D0207AADB30}">
  <ds:schemaRefs>
    <ds:schemaRef ds:uri="http://schemas.microsoft.com/sharepoint/events"/>
  </ds:schemaRefs>
</ds:datastoreItem>
</file>

<file path=customXml/itemProps3.xml><?xml version="1.0" encoding="utf-8"?>
<ds:datastoreItem xmlns:ds="http://schemas.openxmlformats.org/officeDocument/2006/customXml" ds:itemID="{D7DB8FAE-7D47-480D-ACAF-4B76C4AA0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04a1b0-c8f6-4ec4-800b-fb1c41b954e8"/>
    <ds:schemaRef ds:uri="ffc2e5aa-d593-4bc2-aa79-60657b6ea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F60BC5-5155-43DA-A152-3A4AAE524B5B}">
  <ds:schemaRefs>
    <ds:schemaRef ds:uri="http://schemas.microsoft.com/office/2006/documentManagement/types"/>
    <ds:schemaRef ds:uri="1104a1b0-c8f6-4ec4-800b-fb1c41b954e8"/>
    <ds:schemaRef ds:uri="http://purl.org/dc/dcmitype/"/>
    <ds:schemaRef ds:uri="ffc2e5aa-d593-4bc2-aa79-60657b6eaa75"/>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KofC</Template>
  <TotalTime>10501</TotalTime>
  <Words>1428</Words>
  <Application>Microsoft Office PowerPoint</Application>
  <PresentationFormat>Widescreen</PresentationFormat>
  <Paragraphs>102</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KofC</vt:lpstr>
      <vt:lpstr>PowerPoint Presentation</vt:lpstr>
      <vt:lpstr>State Deputy Meeting  6/5/2025</vt:lpstr>
      <vt:lpstr>Presenter</vt:lpstr>
      <vt:lpstr>Insurance &amp; Fraternal</vt:lpstr>
      <vt:lpstr>Playbook to Success</vt:lpstr>
      <vt:lpstr>Key Metric- Membership Growth</vt:lpstr>
      <vt:lpstr>Before Event</vt:lpstr>
      <vt:lpstr>Day of Event</vt:lpstr>
      <vt:lpstr>After Event</vt:lpstr>
      <vt:lpstr>Membership Recruiting in the Parish</vt:lpstr>
      <vt:lpstr>Thank you!  Vivat Jesus!</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guidelines, and examples</dc:title>
  <dc:creator>Veters, Shawn</dc:creator>
  <cp:lastModifiedBy>Barrios, Darryl</cp:lastModifiedBy>
  <cp:revision>36</cp:revision>
  <dcterms:created xsi:type="dcterms:W3CDTF">2024-05-15T15:45:38Z</dcterms:created>
  <dcterms:modified xsi:type="dcterms:W3CDTF">2025-06-12T12:55:51Z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0x010100E890038B8BA9CD47AC60D88E2AEB77B1</vt:lpwstr>
  </property>
  <property fmtid="{D5CDD505-2E9C-101B-9397-08002B2CF9AE}" pid="3" name="_dlc_DocIdItemGuid">
    <vt:lpwstr>10558139-0fdc-446d-80cb-edf2dbf310e7</vt:lpwstr>
  </property>
</Properties>
</file>